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63" autoAdjust="0"/>
  </p:normalViewPr>
  <p:slideViewPr>
    <p:cSldViewPr snapToGrid="0">
      <p:cViewPr varScale="1">
        <p:scale>
          <a:sx n="64" d="100"/>
          <a:sy n="64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ECF56-6E28-4418-921D-E19EAFEB1C6B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22DD0-F8CD-4703-846A-CCE4B7F199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022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Border-radius changes the roundness of the corners.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6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Anchor tag to give it the link</a:t>
            </a:r>
          </a:p>
          <a:p>
            <a:r>
              <a:rPr lang="en-SG" dirty="0"/>
              <a:t>Box-shadow gives a shadow effect when hovered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12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70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Margin moves the images to the left or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7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Flex: https://css-tricks.com/snippets/css/a-guide-to-flexbox/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36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622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02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1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2E69-F530-4620-998A-95404167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Continue from where we left off…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1883-9D2C-4E4F-844D-AD175F0B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26150"/>
            <a:ext cx="10168128" cy="3694176"/>
          </a:xfrm>
        </p:spPr>
        <p:txBody>
          <a:bodyPr/>
          <a:lstStyle/>
          <a:p>
            <a:r>
              <a:rPr lang="en-SG" dirty="0"/>
              <a:t>FORMS!</a:t>
            </a:r>
          </a:p>
        </p:txBody>
      </p:sp>
    </p:spTree>
    <p:extLst>
      <p:ext uri="{BB962C8B-B14F-4D97-AF65-F5344CB8AC3E}">
        <p14:creationId xmlns:p14="http://schemas.microsoft.com/office/powerpoint/2010/main" val="192241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C61B1-248E-4540-8721-C054B0F7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Polaroid Cards?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99AD5-1A89-4122-ACAD-79E37F614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33" y="2091095"/>
            <a:ext cx="105155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3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E440-6C72-4A2F-AFFC-29AD63A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51598"/>
            <a:ext cx="10168128" cy="1179576"/>
          </a:xfrm>
        </p:spPr>
        <p:txBody>
          <a:bodyPr/>
          <a:lstStyle/>
          <a:p>
            <a:r>
              <a:rPr lang="en-SG" dirty="0"/>
              <a:t>Polaroids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4EBE-3587-4C94-AE41-C63A5E4AB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31244"/>
            <a:ext cx="10168128" cy="5775158"/>
          </a:xfrm>
        </p:spPr>
        <p:txBody>
          <a:bodyPr numCol="2">
            <a:noAutofit/>
          </a:bodyPr>
          <a:lstStyle/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box-sizing: border-box;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body {margin:25px;}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div.row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div.polaroid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10px;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white;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margin-bottom: 25px;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box-shadow: 0 4px 8px 0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(0, 0, 0, 0.2), 0 6px 20px 0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(0, 0, 0, 0.19);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div.polaroid:hover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transform: scale(1.01);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div.container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text-align: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10px 20px;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&lt;h2&gt;Responsive Polaroid Images / Cards&lt;/h2&gt;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class="row"&gt;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class="polaroid"&gt;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="lights600x400.jpg" alt="Norther Lights" style="width:100%"&gt;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class="container"&gt;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&lt;p&gt;Northern Lights&lt;/p&gt;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class="polaroid"&gt;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="img_5terre.jpg" alt="5 Terre" style="width:100%"&gt;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class="container"&gt;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&lt;p&gt;Cinque Terre&lt;/p&gt;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class="polaroid"&gt;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="lights600x400.jpg" alt="Norther Lights" style="width:100%"&gt;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class="container"&gt;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&lt;p&gt;Northern Lights&lt;/p&gt;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9972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1F3-86BE-4982-86B4-C88F7F40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Fade in descriptions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A73B01-3787-471B-B568-EDFF647C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304" y="1695046"/>
            <a:ext cx="4429742" cy="44107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CE6A8-19CD-4A01-BC45-970CDBC4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53" y="1694825"/>
            <a:ext cx="4429743" cy="44773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6AD3938-45BC-4F9F-B5AF-63A703C7C23E}"/>
              </a:ext>
            </a:extLst>
          </p:cNvPr>
          <p:cNvSpPr/>
          <p:nvPr/>
        </p:nvSpPr>
        <p:spPr>
          <a:xfrm>
            <a:off x="5682915" y="3663616"/>
            <a:ext cx="914400" cy="46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50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9D4F-1712-42FC-AC05-5E1C75F6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522171"/>
          </a:xfrm>
        </p:spPr>
        <p:txBody>
          <a:bodyPr>
            <a:normAutofit fontScale="90000"/>
          </a:bodyPr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496E-44C7-4D96-A6B2-02017567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304" y="1227221"/>
            <a:ext cx="10168128" cy="5419023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position: relative;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width: 50%;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.image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block;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width: 100%;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auto;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.overlay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position: absolute;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top: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bottom: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left: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right: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100%;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width: 100%;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opacity: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transition: .5s ease;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#008CBA;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container:hover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.overlay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opacity: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.text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white;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20px;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position: absolute;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top: 50%;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left: 50%;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transform: translate(-50%, -50%);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-transform: translate(-50%, -50%);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&lt;h2&gt;Fade in Overlay&lt;/h2&gt;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="img_avatar.png" alt="Avatar" class="image"&gt;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class="overlay"&gt;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class="text"&gt;Hello World&lt;/div&gt;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0620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5FDCD-33CF-4E28-9635-5896282B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89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2290-F79C-480A-86A2-8E23CAA9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SG" sz="4800" dirty="0"/>
              <a:t>Styling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5C475-29D0-49DB-9ADA-76B951965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621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CCE1-0657-4149-8BE4-8287E377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3BB1-A021-4B5D-913A-09E2D755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beautify the image.</a:t>
            </a:r>
          </a:p>
          <a:p>
            <a:r>
              <a:rPr lang="en-SG" dirty="0"/>
              <a:t>To give some context to the image.</a:t>
            </a:r>
          </a:p>
          <a:p>
            <a:r>
              <a:rPr lang="en-SG" dirty="0"/>
              <a:t>To compartmentalise images.</a:t>
            </a:r>
          </a:p>
          <a:p>
            <a:r>
              <a:rPr lang="en-SG" dirty="0"/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264766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F44A-8E53-4840-A1BC-234F6935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8" y="548640"/>
            <a:ext cx="4738517" cy="1179576"/>
          </a:xfrm>
        </p:spPr>
        <p:txBody>
          <a:bodyPr/>
          <a:lstStyle/>
          <a:p>
            <a:r>
              <a:rPr lang="en-SG" dirty="0"/>
              <a:t>Borders</a:t>
            </a:r>
          </a:p>
        </p:txBody>
      </p:sp>
      <p:pic>
        <p:nvPicPr>
          <p:cNvPr id="5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5ADCEF1-EA86-4FFB-826F-6ABAA9155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4" y="746043"/>
            <a:ext cx="5365914" cy="536591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AE7C81E-B008-4F81-A5F3-5AFED59836A7}"/>
              </a:ext>
            </a:extLst>
          </p:cNvPr>
          <p:cNvSpPr/>
          <p:nvPr/>
        </p:nvSpPr>
        <p:spPr>
          <a:xfrm>
            <a:off x="1039906" y="94129"/>
            <a:ext cx="5056094" cy="676387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D89F5-82D1-446A-A8C2-9A81CBB6D477}"/>
              </a:ext>
            </a:extLst>
          </p:cNvPr>
          <p:cNvSpPr txBox="1"/>
          <p:nvPr/>
        </p:nvSpPr>
        <p:spPr>
          <a:xfrm>
            <a:off x="6657474" y="1925053"/>
            <a:ext cx="506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 example, what if we want our image to have a circle border? Or rounded corners?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94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30A62-7702-45E7-8C17-B22F8BCB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Rounded Images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9D467E0-78C5-4549-AF13-E7A1BDB78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8695" y="625683"/>
            <a:ext cx="521818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3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6F6D1-87C3-43CC-A548-78E0268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Thumbnail Links?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6DBE2-9135-4F70-813A-1AE3295E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688" y="625683"/>
            <a:ext cx="578820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2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BFBBA-4C75-4363-8724-B7CCD7ED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Thumbnail 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34501-48B0-40E4-B448-8806B453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7079" y="625683"/>
            <a:ext cx="334142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9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F842-F9EF-4E4C-9419-F0B299E8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Responsive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0789-9D97-49DA-BDD8-2B4DDABC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7D44E-8438-4BDC-A19D-38E02283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140" y="2478024"/>
            <a:ext cx="4809141" cy="25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9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25549-4CD1-4DD1-A8E7-ED10522A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Moving an Image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C1CC3-9491-48A8-B619-1C526174C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4085" y="625683"/>
            <a:ext cx="520740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751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393220"/>
      </a:dk2>
      <a:lt2>
        <a:srgbClr val="E2E4E8"/>
      </a:lt2>
      <a:accent1>
        <a:srgbClr val="B5A065"/>
      </a:accent1>
      <a:accent2>
        <a:srgbClr val="CC9479"/>
      </a:accent2>
      <a:accent3>
        <a:srgbClr val="9DA66D"/>
      </a:accent3>
      <a:accent4>
        <a:srgbClr val="62AFA0"/>
      </a:accent4>
      <a:accent5>
        <a:srgbClr val="62ACC1"/>
      </a:accent5>
      <a:accent6>
        <a:srgbClr val="7090C9"/>
      </a:accent6>
      <a:hlink>
        <a:srgbClr val="697B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667</Words>
  <Application>Microsoft Office PowerPoint</Application>
  <PresentationFormat>Widescreen</PresentationFormat>
  <Paragraphs>143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Courier New</vt:lpstr>
      <vt:lpstr>AccentBoxVTI</vt:lpstr>
      <vt:lpstr>Continue from where we left off…</vt:lpstr>
      <vt:lpstr>Styling Images</vt:lpstr>
      <vt:lpstr>Why?</vt:lpstr>
      <vt:lpstr>Borders</vt:lpstr>
      <vt:lpstr>Rounded Images</vt:lpstr>
      <vt:lpstr>Thumbnail Links?</vt:lpstr>
      <vt:lpstr>Thumbnail example</vt:lpstr>
      <vt:lpstr>Responsive Images</vt:lpstr>
      <vt:lpstr>Moving an Image </vt:lpstr>
      <vt:lpstr>Polaroid Cards?</vt:lpstr>
      <vt:lpstr>Polaroids</vt:lpstr>
      <vt:lpstr>Fade in descriptions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Images</dc:title>
  <dc:creator>Benjamin</dc:creator>
  <cp:lastModifiedBy>Benjamin</cp:lastModifiedBy>
  <cp:revision>11</cp:revision>
  <dcterms:created xsi:type="dcterms:W3CDTF">2021-04-24T09:40:04Z</dcterms:created>
  <dcterms:modified xsi:type="dcterms:W3CDTF">2021-04-24T16:50:49Z</dcterms:modified>
</cp:coreProperties>
</file>