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97" autoAdjust="0"/>
  </p:normalViewPr>
  <p:slideViewPr>
    <p:cSldViewPr snapToGrid="0">
      <p:cViewPr varScale="1">
        <p:scale>
          <a:sx n="68" d="100"/>
          <a:sy n="68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FB2EA8-53AF-4218-9F5B-79B56AA0BC67}" type="doc">
      <dgm:prSet loTypeId="urn:microsoft.com/office/officeart/2005/8/layout/hierarchy1" loCatId="hierarchy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83601A9-8C03-4F68-91F1-B5EC8B37BA47}">
      <dgm:prSet/>
      <dgm:spPr/>
      <dgm:t>
        <a:bodyPr/>
        <a:lstStyle/>
        <a:p>
          <a:r>
            <a:rPr lang="en-SG"/>
            <a:t>They are used to define a special state of an element</a:t>
          </a:r>
          <a:endParaRPr lang="en-US"/>
        </a:p>
      </dgm:t>
    </dgm:pt>
    <dgm:pt modelId="{D4F8EFA3-A157-402B-B635-2869B7BF57EE}" type="parTrans" cxnId="{30C3A94E-C979-4149-B613-7269EFEDF39B}">
      <dgm:prSet/>
      <dgm:spPr/>
      <dgm:t>
        <a:bodyPr/>
        <a:lstStyle/>
        <a:p>
          <a:endParaRPr lang="en-US"/>
        </a:p>
      </dgm:t>
    </dgm:pt>
    <dgm:pt modelId="{42AFDEEA-9364-45CC-ABC3-B603F763ABDA}" type="sibTrans" cxnId="{30C3A94E-C979-4149-B613-7269EFEDF39B}">
      <dgm:prSet/>
      <dgm:spPr/>
      <dgm:t>
        <a:bodyPr/>
        <a:lstStyle/>
        <a:p>
          <a:endParaRPr lang="en-US"/>
        </a:p>
      </dgm:t>
    </dgm:pt>
    <dgm:pt modelId="{693B8029-7523-4B5D-BFBE-041F12A8F4B7}">
      <dgm:prSet/>
      <dgm:spPr/>
      <dgm:t>
        <a:bodyPr/>
        <a:lstStyle/>
        <a:p>
          <a:r>
            <a:rPr lang="en-SG"/>
            <a:t>For example, style an element when a mouse move over it</a:t>
          </a:r>
          <a:endParaRPr lang="en-US"/>
        </a:p>
      </dgm:t>
    </dgm:pt>
    <dgm:pt modelId="{8109800F-CDAB-446B-A68C-4859A94914E9}" type="parTrans" cxnId="{9DF7E906-5BDB-484D-852A-2907525FF08C}">
      <dgm:prSet/>
      <dgm:spPr/>
      <dgm:t>
        <a:bodyPr/>
        <a:lstStyle/>
        <a:p>
          <a:endParaRPr lang="en-US"/>
        </a:p>
      </dgm:t>
    </dgm:pt>
    <dgm:pt modelId="{54AF9E6A-F26D-4108-87CA-5C1898C6B174}" type="sibTrans" cxnId="{9DF7E906-5BDB-484D-852A-2907525FF08C}">
      <dgm:prSet/>
      <dgm:spPr/>
      <dgm:t>
        <a:bodyPr/>
        <a:lstStyle/>
        <a:p>
          <a:endParaRPr lang="en-US"/>
        </a:p>
      </dgm:t>
    </dgm:pt>
    <dgm:pt modelId="{12E31E18-F72E-49AE-8E04-F169DA57F654}">
      <dgm:prSet/>
      <dgm:spPr/>
      <dgm:t>
        <a:bodyPr/>
        <a:lstStyle/>
        <a:p>
          <a:r>
            <a:rPr lang="en-SG"/>
            <a:t>For example, style visited vs unvisited link.</a:t>
          </a:r>
          <a:endParaRPr lang="en-US"/>
        </a:p>
      </dgm:t>
    </dgm:pt>
    <dgm:pt modelId="{0CBC1FA2-C15D-4692-AD7A-DAAFDE4D6A32}" type="parTrans" cxnId="{4D4B66B2-0B52-473B-9E5F-188344CCA702}">
      <dgm:prSet/>
      <dgm:spPr/>
      <dgm:t>
        <a:bodyPr/>
        <a:lstStyle/>
        <a:p>
          <a:endParaRPr lang="en-US"/>
        </a:p>
      </dgm:t>
    </dgm:pt>
    <dgm:pt modelId="{227FB2E9-00E1-48A6-886A-278666F5EA55}" type="sibTrans" cxnId="{4D4B66B2-0B52-473B-9E5F-188344CCA702}">
      <dgm:prSet/>
      <dgm:spPr/>
      <dgm:t>
        <a:bodyPr/>
        <a:lstStyle/>
        <a:p>
          <a:endParaRPr lang="en-US"/>
        </a:p>
      </dgm:t>
    </dgm:pt>
    <dgm:pt modelId="{DB1EB0DD-FDFE-4AC5-9461-0910B59A5AD8}" type="pres">
      <dgm:prSet presAssocID="{1AFB2EA8-53AF-4218-9F5B-79B56AA0BC6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26C3D17-5F24-4B3A-B9BF-89F6A439C5D9}" type="pres">
      <dgm:prSet presAssocID="{983601A9-8C03-4F68-91F1-B5EC8B37BA47}" presName="hierRoot1" presStyleCnt="0"/>
      <dgm:spPr/>
    </dgm:pt>
    <dgm:pt modelId="{D9B4F9AE-7BD1-4753-AFBE-FA1D07C1184B}" type="pres">
      <dgm:prSet presAssocID="{983601A9-8C03-4F68-91F1-B5EC8B37BA47}" presName="composite" presStyleCnt="0"/>
      <dgm:spPr/>
    </dgm:pt>
    <dgm:pt modelId="{4915E09E-2849-4E90-BB98-FC3F6C1673BF}" type="pres">
      <dgm:prSet presAssocID="{983601A9-8C03-4F68-91F1-B5EC8B37BA47}" presName="background" presStyleLbl="node0" presStyleIdx="0" presStyleCnt="3"/>
      <dgm:spPr/>
    </dgm:pt>
    <dgm:pt modelId="{42D858F6-8B4A-45E6-8FC4-C28FF62EB5F3}" type="pres">
      <dgm:prSet presAssocID="{983601A9-8C03-4F68-91F1-B5EC8B37BA47}" presName="text" presStyleLbl="fgAcc0" presStyleIdx="0" presStyleCnt="3">
        <dgm:presLayoutVars>
          <dgm:chPref val="3"/>
        </dgm:presLayoutVars>
      </dgm:prSet>
      <dgm:spPr/>
    </dgm:pt>
    <dgm:pt modelId="{182B2221-250C-44D4-B071-BBB0A9486285}" type="pres">
      <dgm:prSet presAssocID="{983601A9-8C03-4F68-91F1-B5EC8B37BA47}" presName="hierChild2" presStyleCnt="0"/>
      <dgm:spPr/>
    </dgm:pt>
    <dgm:pt modelId="{86D8081F-31AC-41A4-B375-F697F16BB2A6}" type="pres">
      <dgm:prSet presAssocID="{693B8029-7523-4B5D-BFBE-041F12A8F4B7}" presName="hierRoot1" presStyleCnt="0"/>
      <dgm:spPr/>
    </dgm:pt>
    <dgm:pt modelId="{7B4D6149-7B1E-44E5-8B79-D328A5122CE1}" type="pres">
      <dgm:prSet presAssocID="{693B8029-7523-4B5D-BFBE-041F12A8F4B7}" presName="composite" presStyleCnt="0"/>
      <dgm:spPr/>
    </dgm:pt>
    <dgm:pt modelId="{D4EC5DE2-27EC-448E-B24D-666F5DAF9666}" type="pres">
      <dgm:prSet presAssocID="{693B8029-7523-4B5D-BFBE-041F12A8F4B7}" presName="background" presStyleLbl="node0" presStyleIdx="1" presStyleCnt="3"/>
      <dgm:spPr/>
    </dgm:pt>
    <dgm:pt modelId="{5524B462-B6B7-42F8-95FC-1FF2CD90F1B6}" type="pres">
      <dgm:prSet presAssocID="{693B8029-7523-4B5D-BFBE-041F12A8F4B7}" presName="text" presStyleLbl="fgAcc0" presStyleIdx="1" presStyleCnt="3">
        <dgm:presLayoutVars>
          <dgm:chPref val="3"/>
        </dgm:presLayoutVars>
      </dgm:prSet>
      <dgm:spPr/>
    </dgm:pt>
    <dgm:pt modelId="{F099FC1D-4708-4864-ACDF-BB30089D65AA}" type="pres">
      <dgm:prSet presAssocID="{693B8029-7523-4B5D-BFBE-041F12A8F4B7}" presName="hierChild2" presStyleCnt="0"/>
      <dgm:spPr/>
    </dgm:pt>
    <dgm:pt modelId="{F58E15BB-0C6F-4166-BB6A-EE8530A4765F}" type="pres">
      <dgm:prSet presAssocID="{12E31E18-F72E-49AE-8E04-F169DA57F654}" presName="hierRoot1" presStyleCnt="0"/>
      <dgm:spPr/>
    </dgm:pt>
    <dgm:pt modelId="{BEBDF551-5734-4805-8917-4FEC7DC83474}" type="pres">
      <dgm:prSet presAssocID="{12E31E18-F72E-49AE-8E04-F169DA57F654}" presName="composite" presStyleCnt="0"/>
      <dgm:spPr/>
    </dgm:pt>
    <dgm:pt modelId="{6A918FAD-DA82-4F10-BB19-33170B266AE9}" type="pres">
      <dgm:prSet presAssocID="{12E31E18-F72E-49AE-8E04-F169DA57F654}" presName="background" presStyleLbl="node0" presStyleIdx="2" presStyleCnt="3"/>
      <dgm:spPr/>
    </dgm:pt>
    <dgm:pt modelId="{A95181C2-2864-4EFC-B711-5948EE59503A}" type="pres">
      <dgm:prSet presAssocID="{12E31E18-F72E-49AE-8E04-F169DA57F654}" presName="text" presStyleLbl="fgAcc0" presStyleIdx="2" presStyleCnt="3">
        <dgm:presLayoutVars>
          <dgm:chPref val="3"/>
        </dgm:presLayoutVars>
      </dgm:prSet>
      <dgm:spPr/>
    </dgm:pt>
    <dgm:pt modelId="{EF8B7395-F322-4D45-A1F2-E7F2D61ED858}" type="pres">
      <dgm:prSet presAssocID="{12E31E18-F72E-49AE-8E04-F169DA57F654}" presName="hierChild2" presStyleCnt="0"/>
      <dgm:spPr/>
    </dgm:pt>
  </dgm:ptLst>
  <dgm:cxnLst>
    <dgm:cxn modelId="{9DF7E906-5BDB-484D-852A-2907525FF08C}" srcId="{1AFB2EA8-53AF-4218-9F5B-79B56AA0BC67}" destId="{693B8029-7523-4B5D-BFBE-041F12A8F4B7}" srcOrd="1" destOrd="0" parTransId="{8109800F-CDAB-446B-A68C-4859A94914E9}" sibTransId="{54AF9E6A-F26D-4108-87CA-5C1898C6B174}"/>
    <dgm:cxn modelId="{A881061C-2010-4703-AEF4-D42E582BAA8A}" type="presOf" srcId="{1AFB2EA8-53AF-4218-9F5B-79B56AA0BC67}" destId="{DB1EB0DD-FDFE-4AC5-9461-0910B59A5AD8}" srcOrd="0" destOrd="0" presId="urn:microsoft.com/office/officeart/2005/8/layout/hierarchy1"/>
    <dgm:cxn modelId="{30C3A94E-C979-4149-B613-7269EFEDF39B}" srcId="{1AFB2EA8-53AF-4218-9F5B-79B56AA0BC67}" destId="{983601A9-8C03-4F68-91F1-B5EC8B37BA47}" srcOrd="0" destOrd="0" parTransId="{D4F8EFA3-A157-402B-B635-2869B7BF57EE}" sibTransId="{42AFDEEA-9364-45CC-ABC3-B603F763ABDA}"/>
    <dgm:cxn modelId="{E82F1587-4C93-451A-A49A-8261E025F106}" type="presOf" srcId="{12E31E18-F72E-49AE-8E04-F169DA57F654}" destId="{A95181C2-2864-4EFC-B711-5948EE59503A}" srcOrd="0" destOrd="0" presId="urn:microsoft.com/office/officeart/2005/8/layout/hierarchy1"/>
    <dgm:cxn modelId="{DF80368C-122E-42B2-BA9E-773F7A6602C9}" type="presOf" srcId="{983601A9-8C03-4F68-91F1-B5EC8B37BA47}" destId="{42D858F6-8B4A-45E6-8FC4-C28FF62EB5F3}" srcOrd="0" destOrd="0" presId="urn:microsoft.com/office/officeart/2005/8/layout/hierarchy1"/>
    <dgm:cxn modelId="{3F51A5A2-FC4B-4FB8-8850-48513379E8D3}" type="presOf" srcId="{693B8029-7523-4B5D-BFBE-041F12A8F4B7}" destId="{5524B462-B6B7-42F8-95FC-1FF2CD90F1B6}" srcOrd="0" destOrd="0" presId="urn:microsoft.com/office/officeart/2005/8/layout/hierarchy1"/>
    <dgm:cxn modelId="{4D4B66B2-0B52-473B-9E5F-188344CCA702}" srcId="{1AFB2EA8-53AF-4218-9F5B-79B56AA0BC67}" destId="{12E31E18-F72E-49AE-8E04-F169DA57F654}" srcOrd="2" destOrd="0" parTransId="{0CBC1FA2-C15D-4692-AD7A-DAAFDE4D6A32}" sibTransId="{227FB2E9-00E1-48A6-886A-278666F5EA55}"/>
    <dgm:cxn modelId="{972BE471-C400-4935-8E80-AF0E69465378}" type="presParOf" srcId="{DB1EB0DD-FDFE-4AC5-9461-0910B59A5AD8}" destId="{C26C3D17-5F24-4B3A-B9BF-89F6A439C5D9}" srcOrd="0" destOrd="0" presId="urn:microsoft.com/office/officeart/2005/8/layout/hierarchy1"/>
    <dgm:cxn modelId="{7E05421D-6381-40F9-A2A1-DE09F27A9B18}" type="presParOf" srcId="{C26C3D17-5F24-4B3A-B9BF-89F6A439C5D9}" destId="{D9B4F9AE-7BD1-4753-AFBE-FA1D07C1184B}" srcOrd="0" destOrd="0" presId="urn:microsoft.com/office/officeart/2005/8/layout/hierarchy1"/>
    <dgm:cxn modelId="{85775A38-7B34-47A0-9C67-22B341B1A49B}" type="presParOf" srcId="{D9B4F9AE-7BD1-4753-AFBE-FA1D07C1184B}" destId="{4915E09E-2849-4E90-BB98-FC3F6C1673BF}" srcOrd="0" destOrd="0" presId="urn:microsoft.com/office/officeart/2005/8/layout/hierarchy1"/>
    <dgm:cxn modelId="{CB1AC34E-EB36-4B86-BE02-3601E1A4B765}" type="presParOf" srcId="{D9B4F9AE-7BD1-4753-AFBE-FA1D07C1184B}" destId="{42D858F6-8B4A-45E6-8FC4-C28FF62EB5F3}" srcOrd="1" destOrd="0" presId="urn:microsoft.com/office/officeart/2005/8/layout/hierarchy1"/>
    <dgm:cxn modelId="{1A617FD7-6432-4F72-9D67-6A21F8CDCB0D}" type="presParOf" srcId="{C26C3D17-5F24-4B3A-B9BF-89F6A439C5D9}" destId="{182B2221-250C-44D4-B071-BBB0A9486285}" srcOrd="1" destOrd="0" presId="urn:microsoft.com/office/officeart/2005/8/layout/hierarchy1"/>
    <dgm:cxn modelId="{8FEC6BA0-5845-42F5-9690-03904548FAA0}" type="presParOf" srcId="{DB1EB0DD-FDFE-4AC5-9461-0910B59A5AD8}" destId="{86D8081F-31AC-41A4-B375-F697F16BB2A6}" srcOrd="1" destOrd="0" presId="urn:microsoft.com/office/officeart/2005/8/layout/hierarchy1"/>
    <dgm:cxn modelId="{FDF3AA40-3028-4974-B373-FB5357D027D0}" type="presParOf" srcId="{86D8081F-31AC-41A4-B375-F697F16BB2A6}" destId="{7B4D6149-7B1E-44E5-8B79-D328A5122CE1}" srcOrd="0" destOrd="0" presId="urn:microsoft.com/office/officeart/2005/8/layout/hierarchy1"/>
    <dgm:cxn modelId="{F6A38E7C-71F9-4CAB-AFE5-FD9D8CBB0D6E}" type="presParOf" srcId="{7B4D6149-7B1E-44E5-8B79-D328A5122CE1}" destId="{D4EC5DE2-27EC-448E-B24D-666F5DAF9666}" srcOrd="0" destOrd="0" presId="urn:microsoft.com/office/officeart/2005/8/layout/hierarchy1"/>
    <dgm:cxn modelId="{0D553DAB-FF8E-464C-9356-5EE23E5B7F81}" type="presParOf" srcId="{7B4D6149-7B1E-44E5-8B79-D328A5122CE1}" destId="{5524B462-B6B7-42F8-95FC-1FF2CD90F1B6}" srcOrd="1" destOrd="0" presId="urn:microsoft.com/office/officeart/2005/8/layout/hierarchy1"/>
    <dgm:cxn modelId="{881EE5CA-202F-4C1B-8082-DC5C0AED55F4}" type="presParOf" srcId="{86D8081F-31AC-41A4-B375-F697F16BB2A6}" destId="{F099FC1D-4708-4864-ACDF-BB30089D65AA}" srcOrd="1" destOrd="0" presId="urn:microsoft.com/office/officeart/2005/8/layout/hierarchy1"/>
    <dgm:cxn modelId="{AAA5A9F6-C318-4BDB-9B95-52EC51E7116E}" type="presParOf" srcId="{DB1EB0DD-FDFE-4AC5-9461-0910B59A5AD8}" destId="{F58E15BB-0C6F-4166-BB6A-EE8530A4765F}" srcOrd="2" destOrd="0" presId="urn:microsoft.com/office/officeart/2005/8/layout/hierarchy1"/>
    <dgm:cxn modelId="{BF3EAF20-477A-4DCF-8394-4601DD9800C9}" type="presParOf" srcId="{F58E15BB-0C6F-4166-BB6A-EE8530A4765F}" destId="{BEBDF551-5734-4805-8917-4FEC7DC83474}" srcOrd="0" destOrd="0" presId="urn:microsoft.com/office/officeart/2005/8/layout/hierarchy1"/>
    <dgm:cxn modelId="{35F2616E-7F2A-46A0-9566-B9673725A931}" type="presParOf" srcId="{BEBDF551-5734-4805-8917-4FEC7DC83474}" destId="{6A918FAD-DA82-4F10-BB19-33170B266AE9}" srcOrd="0" destOrd="0" presId="urn:microsoft.com/office/officeart/2005/8/layout/hierarchy1"/>
    <dgm:cxn modelId="{33F9E9C2-9430-40AA-A20C-571800125F88}" type="presParOf" srcId="{BEBDF551-5734-4805-8917-4FEC7DC83474}" destId="{A95181C2-2864-4EFC-B711-5948EE59503A}" srcOrd="1" destOrd="0" presId="urn:microsoft.com/office/officeart/2005/8/layout/hierarchy1"/>
    <dgm:cxn modelId="{40B1D593-18DE-4EB5-86B7-6EBE2ABFC8CC}" type="presParOf" srcId="{F58E15BB-0C6F-4166-BB6A-EE8530A4765F}" destId="{EF8B7395-F322-4D45-A1F2-E7F2D61ED85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F1D340-2646-4355-8953-8B70E53D8BB2}" type="doc">
      <dgm:prSet loTypeId="urn:microsoft.com/office/officeart/2005/8/layout/hierarchy1" loCatId="hierarchy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26B3B1-DFEE-4448-8897-46B550F0ABE9}">
      <dgm:prSet/>
      <dgm:spPr/>
      <dgm:t>
        <a:bodyPr/>
        <a:lstStyle/>
        <a:p>
          <a:r>
            <a:rPr lang="en-SG" baseline="0"/>
            <a:t>Pseudo-element is used to style specified parts of an element</a:t>
          </a:r>
          <a:endParaRPr lang="en-US"/>
        </a:p>
      </dgm:t>
    </dgm:pt>
    <dgm:pt modelId="{947D8B56-17C3-4CD6-8A30-78A56EFF8FCD}" type="parTrans" cxnId="{C089EEE6-9D6C-488F-8C17-FFCD222F041C}">
      <dgm:prSet/>
      <dgm:spPr/>
      <dgm:t>
        <a:bodyPr/>
        <a:lstStyle/>
        <a:p>
          <a:endParaRPr lang="en-US"/>
        </a:p>
      </dgm:t>
    </dgm:pt>
    <dgm:pt modelId="{AC1317F4-2285-422F-8AFD-73657E88E556}" type="sibTrans" cxnId="{C089EEE6-9D6C-488F-8C17-FFCD222F041C}">
      <dgm:prSet/>
      <dgm:spPr/>
      <dgm:t>
        <a:bodyPr/>
        <a:lstStyle/>
        <a:p>
          <a:endParaRPr lang="en-US"/>
        </a:p>
      </dgm:t>
    </dgm:pt>
    <dgm:pt modelId="{9B4ACC45-1E17-4400-984C-17EAB0929DD5}">
      <dgm:prSet/>
      <dgm:spPr/>
      <dgm:t>
        <a:bodyPr/>
        <a:lstStyle/>
        <a:p>
          <a:r>
            <a:rPr lang="en-SG" baseline="0"/>
            <a:t>For example, style only the first letter of an element</a:t>
          </a:r>
          <a:endParaRPr lang="en-US"/>
        </a:p>
      </dgm:t>
    </dgm:pt>
    <dgm:pt modelId="{97FD29F7-0085-45B3-9C6E-3A6114AC7634}" type="parTrans" cxnId="{3E7066AE-A1C5-4AC7-849A-B8D41EFDCE77}">
      <dgm:prSet/>
      <dgm:spPr/>
      <dgm:t>
        <a:bodyPr/>
        <a:lstStyle/>
        <a:p>
          <a:endParaRPr lang="en-US"/>
        </a:p>
      </dgm:t>
    </dgm:pt>
    <dgm:pt modelId="{EEEF5DE4-8766-4EC7-82B0-807AD3062817}" type="sibTrans" cxnId="{3E7066AE-A1C5-4AC7-849A-B8D41EFDCE77}">
      <dgm:prSet/>
      <dgm:spPr/>
      <dgm:t>
        <a:bodyPr/>
        <a:lstStyle/>
        <a:p>
          <a:endParaRPr lang="en-US"/>
        </a:p>
      </dgm:t>
    </dgm:pt>
    <dgm:pt modelId="{655FE77C-7B68-4329-84F7-1CE3B49D0696}">
      <dgm:prSet/>
      <dgm:spPr/>
      <dgm:t>
        <a:bodyPr/>
        <a:lstStyle/>
        <a:p>
          <a:r>
            <a:rPr lang="en-SG" baseline="0"/>
            <a:t>Or to insert content before or after the element</a:t>
          </a:r>
          <a:endParaRPr lang="en-US"/>
        </a:p>
      </dgm:t>
    </dgm:pt>
    <dgm:pt modelId="{A4405843-6ECB-4A7D-AA7B-D1EB9642FCC8}" type="parTrans" cxnId="{76CC4277-71CE-4A31-BA34-F889D90B4AF8}">
      <dgm:prSet/>
      <dgm:spPr/>
      <dgm:t>
        <a:bodyPr/>
        <a:lstStyle/>
        <a:p>
          <a:endParaRPr lang="en-US"/>
        </a:p>
      </dgm:t>
    </dgm:pt>
    <dgm:pt modelId="{2C5E5B25-B2E5-43FF-88ED-2AAB0B74F3B4}" type="sibTrans" cxnId="{76CC4277-71CE-4A31-BA34-F889D90B4AF8}">
      <dgm:prSet/>
      <dgm:spPr/>
      <dgm:t>
        <a:bodyPr/>
        <a:lstStyle/>
        <a:p>
          <a:endParaRPr lang="en-US"/>
        </a:p>
      </dgm:t>
    </dgm:pt>
    <dgm:pt modelId="{2294F205-0708-4F8A-BA2F-68FE74806C2A}" type="pres">
      <dgm:prSet presAssocID="{52F1D340-2646-4355-8953-8B70E53D8BB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EB00C32-5271-474C-876E-E1BD0C24CD6C}" type="pres">
      <dgm:prSet presAssocID="{9526B3B1-DFEE-4448-8897-46B550F0ABE9}" presName="hierRoot1" presStyleCnt="0"/>
      <dgm:spPr/>
    </dgm:pt>
    <dgm:pt modelId="{C949E678-C53A-4FF2-98D4-8A3B22142780}" type="pres">
      <dgm:prSet presAssocID="{9526B3B1-DFEE-4448-8897-46B550F0ABE9}" presName="composite" presStyleCnt="0"/>
      <dgm:spPr/>
    </dgm:pt>
    <dgm:pt modelId="{22F6D022-C5F0-48E5-80E9-1AE47AB63B2E}" type="pres">
      <dgm:prSet presAssocID="{9526B3B1-DFEE-4448-8897-46B550F0ABE9}" presName="background" presStyleLbl="node0" presStyleIdx="0" presStyleCnt="3"/>
      <dgm:spPr/>
    </dgm:pt>
    <dgm:pt modelId="{F94F8D6E-4C70-4BA6-8485-68992AB34473}" type="pres">
      <dgm:prSet presAssocID="{9526B3B1-DFEE-4448-8897-46B550F0ABE9}" presName="text" presStyleLbl="fgAcc0" presStyleIdx="0" presStyleCnt="3">
        <dgm:presLayoutVars>
          <dgm:chPref val="3"/>
        </dgm:presLayoutVars>
      </dgm:prSet>
      <dgm:spPr/>
    </dgm:pt>
    <dgm:pt modelId="{19122ABE-8E74-4E0E-9DA8-A07671CAE4EE}" type="pres">
      <dgm:prSet presAssocID="{9526B3B1-DFEE-4448-8897-46B550F0ABE9}" presName="hierChild2" presStyleCnt="0"/>
      <dgm:spPr/>
    </dgm:pt>
    <dgm:pt modelId="{8CB525A1-8AAA-4F91-B84F-F308DCC7F78C}" type="pres">
      <dgm:prSet presAssocID="{9B4ACC45-1E17-4400-984C-17EAB0929DD5}" presName="hierRoot1" presStyleCnt="0"/>
      <dgm:spPr/>
    </dgm:pt>
    <dgm:pt modelId="{7A65D373-9919-4080-AFF0-C32E6135643B}" type="pres">
      <dgm:prSet presAssocID="{9B4ACC45-1E17-4400-984C-17EAB0929DD5}" presName="composite" presStyleCnt="0"/>
      <dgm:spPr/>
    </dgm:pt>
    <dgm:pt modelId="{8AC2CA6C-BAFF-4BE0-97DA-4AE114A3FB27}" type="pres">
      <dgm:prSet presAssocID="{9B4ACC45-1E17-4400-984C-17EAB0929DD5}" presName="background" presStyleLbl="node0" presStyleIdx="1" presStyleCnt="3"/>
      <dgm:spPr/>
    </dgm:pt>
    <dgm:pt modelId="{BF6BBE4F-B07F-41AC-8911-782F25573AF6}" type="pres">
      <dgm:prSet presAssocID="{9B4ACC45-1E17-4400-984C-17EAB0929DD5}" presName="text" presStyleLbl="fgAcc0" presStyleIdx="1" presStyleCnt="3">
        <dgm:presLayoutVars>
          <dgm:chPref val="3"/>
        </dgm:presLayoutVars>
      </dgm:prSet>
      <dgm:spPr/>
    </dgm:pt>
    <dgm:pt modelId="{C7928320-FAB5-4E7E-BAB0-4FFD5EF6E5DF}" type="pres">
      <dgm:prSet presAssocID="{9B4ACC45-1E17-4400-984C-17EAB0929DD5}" presName="hierChild2" presStyleCnt="0"/>
      <dgm:spPr/>
    </dgm:pt>
    <dgm:pt modelId="{053317C1-3AE1-434B-831C-EE7F99A1A0D3}" type="pres">
      <dgm:prSet presAssocID="{655FE77C-7B68-4329-84F7-1CE3B49D0696}" presName="hierRoot1" presStyleCnt="0"/>
      <dgm:spPr/>
    </dgm:pt>
    <dgm:pt modelId="{B43045C7-F8E4-46DA-A122-27251955D301}" type="pres">
      <dgm:prSet presAssocID="{655FE77C-7B68-4329-84F7-1CE3B49D0696}" presName="composite" presStyleCnt="0"/>
      <dgm:spPr/>
    </dgm:pt>
    <dgm:pt modelId="{2767379E-52A8-4E90-A059-3D0487D023DC}" type="pres">
      <dgm:prSet presAssocID="{655FE77C-7B68-4329-84F7-1CE3B49D0696}" presName="background" presStyleLbl="node0" presStyleIdx="2" presStyleCnt="3"/>
      <dgm:spPr/>
    </dgm:pt>
    <dgm:pt modelId="{1639DAA8-51BF-4A13-AFD8-EE5A93B90CFB}" type="pres">
      <dgm:prSet presAssocID="{655FE77C-7B68-4329-84F7-1CE3B49D0696}" presName="text" presStyleLbl="fgAcc0" presStyleIdx="2" presStyleCnt="3">
        <dgm:presLayoutVars>
          <dgm:chPref val="3"/>
        </dgm:presLayoutVars>
      </dgm:prSet>
      <dgm:spPr/>
    </dgm:pt>
    <dgm:pt modelId="{2975C556-8E94-4EEE-B769-0503CAA40921}" type="pres">
      <dgm:prSet presAssocID="{655FE77C-7B68-4329-84F7-1CE3B49D0696}" presName="hierChild2" presStyleCnt="0"/>
      <dgm:spPr/>
    </dgm:pt>
  </dgm:ptLst>
  <dgm:cxnLst>
    <dgm:cxn modelId="{5F17404A-080F-4DEE-9CDA-8D4A4E64BA41}" type="presOf" srcId="{655FE77C-7B68-4329-84F7-1CE3B49D0696}" destId="{1639DAA8-51BF-4A13-AFD8-EE5A93B90CFB}" srcOrd="0" destOrd="0" presId="urn:microsoft.com/office/officeart/2005/8/layout/hierarchy1"/>
    <dgm:cxn modelId="{3F4BAC75-698C-4582-B994-F2FB74896E07}" type="presOf" srcId="{9B4ACC45-1E17-4400-984C-17EAB0929DD5}" destId="{BF6BBE4F-B07F-41AC-8911-782F25573AF6}" srcOrd="0" destOrd="0" presId="urn:microsoft.com/office/officeart/2005/8/layout/hierarchy1"/>
    <dgm:cxn modelId="{76CC4277-71CE-4A31-BA34-F889D90B4AF8}" srcId="{52F1D340-2646-4355-8953-8B70E53D8BB2}" destId="{655FE77C-7B68-4329-84F7-1CE3B49D0696}" srcOrd="2" destOrd="0" parTransId="{A4405843-6ECB-4A7D-AA7B-D1EB9642FCC8}" sibTransId="{2C5E5B25-B2E5-43FF-88ED-2AAB0B74F3B4}"/>
    <dgm:cxn modelId="{3E7066AE-A1C5-4AC7-849A-B8D41EFDCE77}" srcId="{52F1D340-2646-4355-8953-8B70E53D8BB2}" destId="{9B4ACC45-1E17-4400-984C-17EAB0929DD5}" srcOrd="1" destOrd="0" parTransId="{97FD29F7-0085-45B3-9C6E-3A6114AC7634}" sibTransId="{EEEF5DE4-8766-4EC7-82B0-807AD3062817}"/>
    <dgm:cxn modelId="{0A0FDEDC-66A0-4115-B7D8-A30BBB432C8F}" type="presOf" srcId="{9526B3B1-DFEE-4448-8897-46B550F0ABE9}" destId="{F94F8D6E-4C70-4BA6-8485-68992AB34473}" srcOrd="0" destOrd="0" presId="urn:microsoft.com/office/officeart/2005/8/layout/hierarchy1"/>
    <dgm:cxn modelId="{AAB624E5-42ED-4F31-AB93-973ED106D23A}" type="presOf" srcId="{52F1D340-2646-4355-8953-8B70E53D8BB2}" destId="{2294F205-0708-4F8A-BA2F-68FE74806C2A}" srcOrd="0" destOrd="0" presId="urn:microsoft.com/office/officeart/2005/8/layout/hierarchy1"/>
    <dgm:cxn modelId="{C089EEE6-9D6C-488F-8C17-FFCD222F041C}" srcId="{52F1D340-2646-4355-8953-8B70E53D8BB2}" destId="{9526B3B1-DFEE-4448-8897-46B550F0ABE9}" srcOrd="0" destOrd="0" parTransId="{947D8B56-17C3-4CD6-8A30-78A56EFF8FCD}" sibTransId="{AC1317F4-2285-422F-8AFD-73657E88E556}"/>
    <dgm:cxn modelId="{97B78060-5300-46A6-83F2-05537ACFB0A5}" type="presParOf" srcId="{2294F205-0708-4F8A-BA2F-68FE74806C2A}" destId="{7EB00C32-5271-474C-876E-E1BD0C24CD6C}" srcOrd="0" destOrd="0" presId="urn:microsoft.com/office/officeart/2005/8/layout/hierarchy1"/>
    <dgm:cxn modelId="{829CFF62-2506-4BBA-B459-8E755C687F7E}" type="presParOf" srcId="{7EB00C32-5271-474C-876E-E1BD0C24CD6C}" destId="{C949E678-C53A-4FF2-98D4-8A3B22142780}" srcOrd="0" destOrd="0" presId="urn:microsoft.com/office/officeart/2005/8/layout/hierarchy1"/>
    <dgm:cxn modelId="{13A40DB9-2F06-49F5-9533-0CBCABD34A9C}" type="presParOf" srcId="{C949E678-C53A-4FF2-98D4-8A3B22142780}" destId="{22F6D022-C5F0-48E5-80E9-1AE47AB63B2E}" srcOrd="0" destOrd="0" presId="urn:microsoft.com/office/officeart/2005/8/layout/hierarchy1"/>
    <dgm:cxn modelId="{B82AB82D-7167-45BB-A30B-324C19075C5D}" type="presParOf" srcId="{C949E678-C53A-4FF2-98D4-8A3B22142780}" destId="{F94F8D6E-4C70-4BA6-8485-68992AB34473}" srcOrd="1" destOrd="0" presId="urn:microsoft.com/office/officeart/2005/8/layout/hierarchy1"/>
    <dgm:cxn modelId="{6F56B7C7-11E3-4069-9A0B-C724000C239A}" type="presParOf" srcId="{7EB00C32-5271-474C-876E-E1BD0C24CD6C}" destId="{19122ABE-8E74-4E0E-9DA8-A07671CAE4EE}" srcOrd="1" destOrd="0" presId="urn:microsoft.com/office/officeart/2005/8/layout/hierarchy1"/>
    <dgm:cxn modelId="{A83F9835-7B3B-45FB-91FF-406CFFEE5E7A}" type="presParOf" srcId="{2294F205-0708-4F8A-BA2F-68FE74806C2A}" destId="{8CB525A1-8AAA-4F91-B84F-F308DCC7F78C}" srcOrd="1" destOrd="0" presId="urn:microsoft.com/office/officeart/2005/8/layout/hierarchy1"/>
    <dgm:cxn modelId="{283D1313-657D-4936-BB12-6C32F1007545}" type="presParOf" srcId="{8CB525A1-8AAA-4F91-B84F-F308DCC7F78C}" destId="{7A65D373-9919-4080-AFF0-C32E6135643B}" srcOrd="0" destOrd="0" presId="urn:microsoft.com/office/officeart/2005/8/layout/hierarchy1"/>
    <dgm:cxn modelId="{FEB8EC25-5487-43E4-BDAA-0F3518D2F066}" type="presParOf" srcId="{7A65D373-9919-4080-AFF0-C32E6135643B}" destId="{8AC2CA6C-BAFF-4BE0-97DA-4AE114A3FB27}" srcOrd="0" destOrd="0" presId="urn:microsoft.com/office/officeart/2005/8/layout/hierarchy1"/>
    <dgm:cxn modelId="{1C398D1F-B6BC-4B01-A5DA-5B58DB778B7F}" type="presParOf" srcId="{7A65D373-9919-4080-AFF0-C32E6135643B}" destId="{BF6BBE4F-B07F-41AC-8911-782F25573AF6}" srcOrd="1" destOrd="0" presId="urn:microsoft.com/office/officeart/2005/8/layout/hierarchy1"/>
    <dgm:cxn modelId="{55F9EFCC-F2F2-4FA4-89A3-D66C6E288C7D}" type="presParOf" srcId="{8CB525A1-8AAA-4F91-B84F-F308DCC7F78C}" destId="{C7928320-FAB5-4E7E-BAB0-4FFD5EF6E5DF}" srcOrd="1" destOrd="0" presId="urn:microsoft.com/office/officeart/2005/8/layout/hierarchy1"/>
    <dgm:cxn modelId="{8A1FBF53-C743-4AA1-B547-5A23A4BFA73F}" type="presParOf" srcId="{2294F205-0708-4F8A-BA2F-68FE74806C2A}" destId="{053317C1-3AE1-434B-831C-EE7F99A1A0D3}" srcOrd="2" destOrd="0" presId="urn:microsoft.com/office/officeart/2005/8/layout/hierarchy1"/>
    <dgm:cxn modelId="{E883D018-48D9-48B4-B98A-D567CE11B850}" type="presParOf" srcId="{053317C1-3AE1-434B-831C-EE7F99A1A0D3}" destId="{B43045C7-F8E4-46DA-A122-27251955D301}" srcOrd="0" destOrd="0" presId="urn:microsoft.com/office/officeart/2005/8/layout/hierarchy1"/>
    <dgm:cxn modelId="{31967A3A-9EBC-44B6-BBC2-FCE9EFC2A028}" type="presParOf" srcId="{B43045C7-F8E4-46DA-A122-27251955D301}" destId="{2767379E-52A8-4E90-A059-3D0487D023DC}" srcOrd="0" destOrd="0" presId="urn:microsoft.com/office/officeart/2005/8/layout/hierarchy1"/>
    <dgm:cxn modelId="{AAF479F1-5650-4E9D-8ED4-ED213DFFD72D}" type="presParOf" srcId="{B43045C7-F8E4-46DA-A122-27251955D301}" destId="{1639DAA8-51BF-4A13-AFD8-EE5A93B90CFB}" srcOrd="1" destOrd="0" presId="urn:microsoft.com/office/officeart/2005/8/layout/hierarchy1"/>
    <dgm:cxn modelId="{2372116F-9245-4890-BFE3-67370E34F285}" type="presParOf" srcId="{053317C1-3AE1-434B-831C-EE7F99A1A0D3}" destId="{2975C556-8E94-4EEE-B769-0503CAA4092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5E09E-2849-4E90-BB98-FC3F6C1673BF}">
      <dsp:nvSpPr>
        <dsp:cNvPr id="0" name=""/>
        <dsp:cNvSpPr/>
      </dsp:nvSpPr>
      <dsp:spPr>
        <a:xfrm>
          <a:off x="0" y="322608"/>
          <a:ext cx="3017341" cy="19160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2D858F6-8B4A-45E6-8FC4-C28FF62EB5F3}">
      <dsp:nvSpPr>
        <dsp:cNvPr id="0" name=""/>
        <dsp:cNvSpPr/>
      </dsp:nvSpPr>
      <dsp:spPr>
        <a:xfrm>
          <a:off x="335260" y="641105"/>
          <a:ext cx="3017341" cy="19160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/>
            <a:t>They are used to define a special state of an element</a:t>
          </a:r>
          <a:endParaRPr lang="en-US" sz="2800" kern="1200"/>
        </a:p>
      </dsp:txBody>
      <dsp:txXfrm>
        <a:off x="391378" y="697223"/>
        <a:ext cx="2905105" cy="1803775"/>
      </dsp:txXfrm>
    </dsp:sp>
    <dsp:sp modelId="{D4EC5DE2-27EC-448E-B24D-666F5DAF9666}">
      <dsp:nvSpPr>
        <dsp:cNvPr id="0" name=""/>
        <dsp:cNvSpPr/>
      </dsp:nvSpPr>
      <dsp:spPr>
        <a:xfrm>
          <a:off x="3687861" y="322608"/>
          <a:ext cx="3017341" cy="19160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524B462-B6B7-42F8-95FC-1FF2CD90F1B6}">
      <dsp:nvSpPr>
        <dsp:cNvPr id="0" name=""/>
        <dsp:cNvSpPr/>
      </dsp:nvSpPr>
      <dsp:spPr>
        <a:xfrm>
          <a:off x="4023121" y="641105"/>
          <a:ext cx="3017341" cy="19160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/>
            <a:t>For example, style an element when a mouse move over it</a:t>
          </a:r>
          <a:endParaRPr lang="en-US" sz="2800" kern="1200"/>
        </a:p>
      </dsp:txBody>
      <dsp:txXfrm>
        <a:off x="4079239" y="697223"/>
        <a:ext cx="2905105" cy="1803775"/>
      </dsp:txXfrm>
    </dsp:sp>
    <dsp:sp modelId="{6A918FAD-DA82-4F10-BB19-33170B266AE9}">
      <dsp:nvSpPr>
        <dsp:cNvPr id="0" name=""/>
        <dsp:cNvSpPr/>
      </dsp:nvSpPr>
      <dsp:spPr>
        <a:xfrm>
          <a:off x="7375723" y="322608"/>
          <a:ext cx="3017341" cy="19160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95181C2-2864-4EFC-B711-5948EE59503A}">
      <dsp:nvSpPr>
        <dsp:cNvPr id="0" name=""/>
        <dsp:cNvSpPr/>
      </dsp:nvSpPr>
      <dsp:spPr>
        <a:xfrm>
          <a:off x="7710983" y="641105"/>
          <a:ext cx="3017341" cy="19160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/>
            <a:t>For example, style visited vs unvisited link.</a:t>
          </a:r>
          <a:endParaRPr lang="en-US" sz="2800" kern="1200"/>
        </a:p>
      </dsp:txBody>
      <dsp:txXfrm>
        <a:off x="7767101" y="697223"/>
        <a:ext cx="2905105" cy="18037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6D022-C5F0-48E5-80E9-1AE47AB63B2E}">
      <dsp:nvSpPr>
        <dsp:cNvPr id="0" name=""/>
        <dsp:cNvSpPr/>
      </dsp:nvSpPr>
      <dsp:spPr>
        <a:xfrm>
          <a:off x="0" y="322608"/>
          <a:ext cx="3017341" cy="19160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94F8D6E-4C70-4BA6-8485-68992AB34473}">
      <dsp:nvSpPr>
        <dsp:cNvPr id="0" name=""/>
        <dsp:cNvSpPr/>
      </dsp:nvSpPr>
      <dsp:spPr>
        <a:xfrm>
          <a:off x="335260" y="641105"/>
          <a:ext cx="3017341" cy="19160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baseline="0"/>
            <a:t>Pseudo-element is used to style specified parts of an element</a:t>
          </a:r>
          <a:endParaRPr lang="en-US" sz="2800" kern="1200"/>
        </a:p>
      </dsp:txBody>
      <dsp:txXfrm>
        <a:off x="391378" y="697223"/>
        <a:ext cx="2905105" cy="1803775"/>
      </dsp:txXfrm>
    </dsp:sp>
    <dsp:sp modelId="{8AC2CA6C-BAFF-4BE0-97DA-4AE114A3FB27}">
      <dsp:nvSpPr>
        <dsp:cNvPr id="0" name=""/>
        <dsp:cNvSpPr/>
      </dsp:nvSpPr>
      <dsp:spPr>
        <a:xfrm>
          <a:off x="3687861" y="322608"/>
          <a:ext cx="3017341" cy="19160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F6BBE4F-B07F-41AC-8911-782F25573AF6}">
      <dsp:nvSpPr>
        <dsp:cNvPr id="0" name=""/>
        <dsp:cNvSpPr/>
      </dsp:nvSpPr>
      <dsp:spPr>
        <a:xfrm>
          <a:off x="4023121" y="641105"/>
          <a:ext cx="3017341" cy="19160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baseline="0"/>
            <a:t>For example, style only the first letter of an element</a:t>
          </a:r>
          <a:endParaRPr lang="en-US" sz="2800" kern="1200"/>
        </a:p>
      </dsp:txBody>
      <dsp:txXfrm>
        <a:off x="4079239" y="697223"/>
        <a:ext cx="2905105" cy="1803775"/>
      </dsp:txXfrm>
    </dsp:sp>
    <dsp:sp modelId="{2767379E-52A8-4E90-A059-3D0487D023DC}">
      <dsp:nvSpPr>
        <dsp:cNvPr id="0" name=""/>
        <dsp:cNvSpPr/>
      </dsp:nvSpPr>
      <dsp:spPr>
        <a:xfrm>
          <a:off x="7375723" y="322608"/>
          <a:ext cx="3017341" cy="19160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639DAA8-51BF-4A13-AFD8-EE5A93B90CFB}">
      <dsp:nvSpPr>
        <dsp:cNvPr id="0" name=""/>
        <dsp:cNvSpPr/>
      </dsp:nvSpPr>
      <dsp:spPr>
        <a:xfrm>
          <a:off x="7710983" y="641105"/>
          <a:ext cx="3017341" cy="19160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baseline="0"/>
            <a:t>Or to insert content before or after the element</a:t>
          </a:r>
          <a:endParaRPr lang="en-US" sz="2800" kern="1200"/>
        </a:p>
      </dsp:txBody>
      <dsp:txXfrm>
        <a:off x="7767101" y="697223"/>
        <a:ext cx="2905105" cy="1803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F34AB-16F0-4A53-B7DE-613B33A2029C}" type="datetimeFigureOut">
              <a:rPr lang="en-SG" smtClean="0"/>
              <a:t>13/3/2021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2ED06-223B-4B92-8D14-76A32C1EB0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648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Note:</a:t>
            </a:r>
            <a:r>
              <a:rPr lang="en-GB" dirty="0"/>
              <a:t> a:hover MUST come after a:link and a:visited in the CSS definition in order to be effective! a:active MUST come after a:hover in the CSS definition in order to be effective! Pseudo-class names are not case-sensitive.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2ED06-223B-4B92-8D14-76A32C1EB0A0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3288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2ED06-223B-4B92-8D14-76A32C1EB0A0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85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You can change the window size and the first line still remains coloured!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2ED06-223B-4B92-8D14-76A32C1EB0A0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1179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2ED06-223B-4B92-8D14-76A32C1EB0A0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6553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Saturday, March 13,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9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Saturday, March 13,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4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Saturday, March 13,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7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Saturday, March 13,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58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Saturday, March 13,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7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Saturday, March 13,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Saturday, March 13,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0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Saturday, March 13,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0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Saturday, March 13,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Saturday, March 13,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4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Saturday, March 13,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4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Saturday, March 13,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0306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510D8-2198-45D8-AD6B-F58713E93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1449388"/>
            <a:ext cx="5015638" cy="20750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SG" sz="4800"/>
              <a:t>Pseudo-class;</a:t>
            </a:r>
            <a:br>
              <a:rPr lang="en-SG" sz="4800" dirty="0"/>
            </a:br>
            <a:r>
              <a:rPr lang="en-SG" sz="4800" dirty="0"/>
              <a:t>Pseudo-element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C3198-77B1-49E4-9903-2E528F4D5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E7DF4-514A-4516-A093-89DCF86F18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143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9455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D3B63D-97A2-43B6-B140-7FADB9C54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AB3E9-A7F5-451B-8FC3-9BBE53056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55D65B-FF5B-4E86-94D8-8E722B94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SG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29A66-F94C-4806-BD62-6C6B4D94F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en-SG" dirty="0"/>
              <a:t>This example demonstrates that the selector only match all &lt;</a:t>
            </a:r>
            <a:r>
              <a:rPr lang="en-SG" dirty="0" err="1"/>
              <a:t>i</a:t>
            </a:r>
            <a:r>
              <a:rPr lang="en-SG" dirty="0"/>
              <a:t>&gt; element in &lt;p&gt; element that is part of the first child.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ED92958-EB9B-4459-8AA8-E719F1AAF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961" y="720000"/>
            <a:ext cx="4883928" cy="5409338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60341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33437-BFEB-412D-978C-59379BF57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BCC9E-FA43-4C6A-B5E3-BE05F2454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006" y="619200"/>
            <a:ext cx="8831988" cy="681586"/>
          </a:xfrm>
        </p:spPr>
        <p:txBody>
          <a:bodyPr wrap="square">
            <a:normAutofit/>
          </a:bodyPr>
          <a:lstStyle/>
          <a:p>
            <a:pPr algn="ctr"/>
            <a:r>
              <a:rPr lang="en-SG" dirty="0"/>
              <a:t>What are Pseudo-Elements</a:t>
            </a:r>
            <a:endParaRPr lang="en-SG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8907C4-FC8B-4436-8D59-610E3736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4" name="Freeform 78">
              <a:extLst>
                <a:ext uri="{FF2B5EF4-FFF2-40B4-BE49-F238E27FC236}">
                  <a16:creationId xmlns:a16="http://schemas.microsoft.com/office/drawing/2014/main" id="{F2DAC1FA-67FB-485E-99AD-1D35808FA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79">
              <a:extLst>
                <a:ext uri="{FF2B5EF4-FFF2-40B4-BE49-F238E27FC236}">
                  <a16:creationId xmlns:a16="http://schemas.microsoft.com/office/drawing/2014/main" id="{80135264-D47B-4DA1-B607-272AC7552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5">
              <a:extLst>
                <a:ext uri="{FF2B5EF4-FFF2-40B4-BE49-F238E27FC236}">
                  <a16:creationId xmlns:a16="http://schemas.microsoft.com/office/drawing/2014/main" id="{7E6A5C45-96C1-4BE7-BEF8-CD041B51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9D18AC-8DBF-44B9-B251-652985A6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08" y="268792"/>
            <a:ext cx="632305" cy="1606552"/>
            <a:chOff x="10224385" y="954724"/>
            <a:chExt cx="1324087" cy="3364228"/>
          </a:xfrm>
        </p:grpSpPr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4B04572D-211A-45E4-9FCC-BDF978842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03D89CFC-3412-4CF0-BCB9-14BA1B201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27B2BC09-FADA-48B1-ABBF-D28310E5A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D277D65C-DA10-481D-B5A1-7DB78CF63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589984"/>
            <a:ext cx="12180637" cy="4268018"/>
          </a:xfrm>
          <a:custGeom>
            <a:avLst/>
            <a:gdLst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2474433 w 12180637"/>
              <a:gd name="connsiteY9" fmla="*/ 136660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5089365 w 12180637"/>
              <a:gd name="connsiteY11" fmla="*/ 38184 h 4483555"/>
              <a:gd name="connsiteX12" fmla="*/ 9245089 w 12180637"/>
              <a:gd name="connsiteY12" fmla="*/ 0 h 4483555"/>
              <a:gd name="connsiteX0" fmla="*/ 9245089 w 12180637"/>
              <a:gd name="connsiteY0" fmla="*/ 8084 h 4491639"/>
              <a:gd name="connsiteX1" fmla="*/ 10751325 w 12180637"/>
              <a:gd name="connsiteY1" fmla="*/ 86706 h 4491639"/>
              <a:gd name="connsiteX2" fmla="*/ 11353161 w 12180637"/>
              <a:gd name="connsiteY2" fmla="*/ 74558 h 4491639"/>
              <a:gd name="connsiteX3" fmla="*/ 12085768 w 12180637"/>
              <a:gd name="connsiteY3" fmla="*/ 59771 h 4491639"/>
              <a:gd name="connsiteX4" fmla="*/ 12180637 w 12180637"/>
              <a:gd name="connsiteY4" fmla="*/ 57856 h 4491639"/>
              <a:gd name="connsiteX5" fmla="*/ 12180637 w 12180637"/>
              <a:gd name="connsiteY5" fmla="*/ 4491639 h 4491639"/>
              <a:gd name="connsiteX6" fmla="*/ 0 w 12180637"/>
              <a:gd name="connsiteY6" fmla="*/ 4491639 h 4491639"/>
              <a:gd name="connsiteX7" fmla="*/ 0 w 12180637"/>
              <a:gd name="connsiteY7" fmla="*/ 118025 h 4491639"/>
              <a:gd name="connsiteX8" fmla="*/ 60108 w 12180637"/>
              <a:gd name="connsiteY8" fmla="*/ 120439 h 4491639"/>
              <a:gd name="connsiteX9" fmla="*/ 1944662 w 12180637"/>
              <a:gd name="connsiteY9" fmla="*/ 106907 h 4491639"/>
              <a:gd name="connsiteX10" fmla="*/ 3226727 w 12180637"/>
              <a:gd name="connsiteY10" fmla="*/ 129559 h 4491639"/>
              <a:gd name="connsiteX11" fmla="*/ 5089365 w 12180637"/>
              <a:gd name="connsiteY11" fmla="*/ 46268 h 4491639"/>
              <a:gd name="connsiteX12" fmla="*/ 9245089 w 12180637"/>
              <a:gd name="connsiteY12" fmla="*/ 8084 h 4491639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1353161 w 12180637"/>
              <a:gd name="connsiteY2" fmla="*/ 35855 h 4452936"/>
              <a:gd name="connsiteX3" fmla="*/ 12085768 w 12180637"/>
              <a:gd name="connsiteY3" fmla="*/ 21068 h 4452936"/>
              <a:gd name="connsiteX4" fmla="*/ 12180637 w 12180637"/>
              <a:gd name="connsiteY4" fmla="*/ 19153 h 4452936"/>
              <a:gd name="connsiteX5" fmla="*/ 12180637 w 12180637"/>
              <a:gd name="connsiteY5" fmla="*/ 4452936 h 4452936"/>
              <a:gd name="connsiteX6" fmla="*/ 0 w 12180637"/>
              <a:gd name="connsiteY6" fmla="*/ 4452936 h 4452936"/>
              <a:gd name="connsiteX7" fmla="*/ 0 w 12180637"/>
              <a:gd name="connsiteY7" fmla="*/ 79322 h 4452936"/>
              <a:gd name="connsiteX8" fmla="*/ 60108 w 12180637"/>
              <a:gd name="connsiteY8" fmla="*/ 81736 h 4452936"/>
              <a:gd name="connsiteX9" fmla="*/ 1944662 w 12180637"/>
              <a:gd name="connsiteY9" fmla="*/ 68204 h 4452936"/>
              <a:gd name="connsiteX10" fmla="*/ 3226727 w 12180637"/>
              <a:gd name="connsiteY10" fmla="*/ 90856 h 4452936"/>
              <a:gd name="connsiteX11" fmla="*/ 5089365 w 12180637"/>
              <a:gd name="connsiteY11" fmla="*/ 7565 h 4452936"/>
              <a:gd name="connsiteX12" fmla="*/ 9027375 w 12180637"/>
              <a:gd name="connsiteY12" fmla="*/ 37489 h 4452936"/>
              <a:gd name="connsiteX0" fmla="*/ 9027375 w 12180637"/>
              <a:gd name="connsiteY0" fmla="*/ 67310 h 4482757"/>
              <a:gd name="connsiteX1" fmla="*/ 10751325 w 12180637"/>
              <a:gd name="connsiteY1" fmla="*/ 77824 h 4482757"/>
              <a:gd name="connsiteX2" fmla="*/ 11353161 w 12180637"/>
              <a:gd name="connsiteY2" fmla="*/ 65676 h 4482757"/>
              <a:gd name="connsiteX3" fmla="*/ 11360054 w 12180637"/>
              <a:gd name="connsiteY3" fmla="*/ 1004384 h 4482757"/>
              <a:gd name="connsiteX4" fmla="*/ 12180637 w 12180637"/>
              <a:gd name="connsiteY4" fmla="*/ 48974 h 4482757"/>
              <a:gd name="connsiteX5" fmla="*/ 12180637 w 12180637"/>
              <a:gd name="connsiteY5" fmla="*/ 4482757 h 4482757"/>
              <a:gd name="connsiteX6" fmla="*/ 0 w 12180637"/>
              <a:gd name="connsiteY6" fmla="*/ 4482757 h 4482757"/>
              <a:gd name="connsiteX7" fmla="*/ 0 w 12180637"/>
              <a:gd name="connsiteY7" fmla="*/ 109143 h 4482757"/>
              <a:gd name="connsiteX8" fmla="*/ 60108 w 12180637"/>
              <a:gd name="connsiteY8" fmla="*/ 111557 h 4482757"/>
              <a:gd name="connsiteX9" fmla="*/ 1944662 w 12180637"/>
              <a:gd name="connsiteY9" fmla="*/ 98025 h 4482757"/>
              <a:gd name="connsiteX10" fmla="*/ 3226727 w 12180637"/>
              <a:gd name="connsiteY10" fmla="*/ 120677 h 4482757"/>
              <a:gd name="connsiteX11" fmla="*/ 5089365 w 12180637"/>
              <a:gd name="connsiteY11" fmla="*/ 37386 h 4482757"/>
              <a:gd name="connsiteX12" fmla="*/ 9027375 w 12180637"/>
              <a:gd name="connsiteY12" fmla="*/ 67310 h 4482757"/>
              <a:gd name="connsiteX0" fmla="*/ 9027375 w 12180637"/>
              <a:gd name="connsiteY0" fmla="*/ 342299 h 4757746"/>
              <a:gd name="connsiteX1" fmla="*/ 10751325 w 12180637"/>
              <a:gd name="connsiteY1" fmla="*/ 352813 h 4757746"/>
              <a:gd name="connsiteX2" fmla="*/ 11353161 w 12180637"/>
              <a:gd name="connsiteY2" fmla="*/ 340665 h 4757746"/>
              <a:gd name="connsiteX3" fmla="*/ 12180637 w 12180637"/>
              <a:gd name="connsiteY3" fmla="*/ 323963 h 4757746"/>
              <a:gd name="connsiteX4" fmla="*/ 12180637 w 12180637"/>
              <a:gd name="connsiteY4" fmla="*/ 4757746 h 4757746"/>
              <a:gd name="connsiteX5" fmla="*/ 0 w 12180637"/>
              <a:gd name="connsiteY5" fmla="*/ 4757746 h 4757746"/>
              <a:gd name="connsiteX6" fmla="*/ 0 w 12180637"/>
              <a:gd name="connsiteY6" fmla="*/ 384132 h 4757746"/>
              <a:gd name="connsiteX7" fmla="*/ 60108 w 12180637"/>
              <a:gd name="connsiteY7" fmla="*/ 386546 h 4757746"/>
              <a:gd name="connsiteX8" fmla="*/ 1944662 w 12180637"/>
              <a:gd name="connsiteY8" fmla="*/ 373014 h 4757746"/>
              <a:gd name="connsiteX9" fmla="*/ 3226727 w 12180637"/>
              <a:gd name="connsiteY9" fmla="*/ 395666 h 4757746"/>
              <a:gd name="connsiteX10" fmla="*/ 5089365 w 12180637"/>
              <a:gd name="connsiteY10" fmla="*/ 312375 h 4757746"/>
              <a:gd name="connsiteX11" fmla="*/ 9027375 w 12180637"/>
              <a:gd name="connsiteY11" fmla="*/ 342299 h 4757746"/>
              <a:gd name="connsiteX0" fmla="*/ 9027375 w 12180637"/>
              <a:gd name="connsiteY0" fmla="*/ 337966 h 4753413"/>
              <a:gd name="connsiteX1" fmla="*/ 10751325 w 12180637"/>
              <a:gd name="connsiteY1" fmla="*/ 348480 h 4753413"/>
              <a:gd name="connsiteX2" fmla="*/ 12180637 w 12180637"/>
              <a:gd name="connsiteY2" fmla="*/ 319630 h 4753413"/>
              <a:gd name="connsiteX3" fmla="*/ 12180637 w 12180637"/>
              <a:gd name="connsiteY3" fmla="*/ 4753413 h 4753413"/>
              <a:gd name="connsiteX4" fmla="*/ 0 w 12180637"/>
              <a:gd name="connsiteY4" fmla="*/ 4753413 h 4753413"/>
              <a:gd name="connsiteX5" fmla="*/ 0 w 12180637"/>
              <a:gd name="connsiteY5" fmla="*/ 379799 h 4753413"/>
              <a:gd name="connsiteX6" fmla="*/ 60108 w 12180637"/>
              <a:gd name="connsiteY6" fmla="*/ 382213 h 4753413"/>
              <a:gd name="connsiteX7" fmla="*/ 1944662 w 12180637"/>
              <a:gd name="connsiteY7" fmla="*/ 368681 h 4753413"/>
              <a:gd name="connsiteX8" fmla="*/ 3226727 w 12180637"/>
              <a:gd name="connsiteY8" fmla="*/ 391333 h 4753413"/>
              <a:gd name="connsiteX9" fmla="*/ 5089365 w 12180637"/>
              <a:gd name="connsiteY9" fmla="*/ 308042 h 4753413"/>
              <a:gd name="connsiteX10" fmla="*/ 9027375 w 12180637"/>
              <a:gd name="connsiteY10" fmla="*/ 337966 h 4753413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2180637 w 12180637"/>
              <a:gd name="connsiteY2" fmla="*/ 19153 h 4452936"/>
              <a:gd name="connsiteX3" fmla="*/ 12180637 w 12180637"/>
              <a:gd name="connsiteY3" fmla="*/ 4452936 h 4452936"/>
              <a:gd name="connsiteX4" fmla="*/ 0 w 12180637"/>
              <a:gd name="connsiteY4" fmla="*/ 4452936 h 4452936"/>
              <a:gd name="connsiteX5" fmla="*/ 0 w 12180637"/>
              <a:gd name="connsiteY5" fmla="*/ 79322 h 4452936"/>
              <a:gd name="connsiteX6" fmla="*/ 60108 w 12180637"/>
              <a:gd name="connsiteY6" fmla="*/ 81736 h 4452936"/>
              <a:gd name="connsiteX7" fmla="*/ 1944662 w 12180637"/>
              <a:gd name="connsiteY7" fmla="*/ 68204 h 4452936"/>
              <a:gd name="connsiteX8" fmla="*/ 3226727 w 12180637"/>
              <a:gd name="connsiteY8" fmla="*/ 90856 h 4452936"/>
              <a:gd name="connsiteX9" fmla="*/ 5089365 w 12180637"/>
              <a:gd name="connsiteY9" fmla="*/ 7565 h 4452936"/>
              <a:gd name="connsiteX10" fmla="*/ 9027375 w 12180637"/>
              <a:gd name="connsiteY10" fmla="*/ 37489 h 4452936"/>
              <a:gd name="connsiteX0" fmla="*/ 9027375 w 12180637"/>
              <a:gd name="connsiteY0" fmla="*/ 35052 h 4450499"/>
              <a:gd name="connsiteX1" fmla="*/ 10540868 w 12180637"/>
              <a:gd name="connsiteY1" fmla="*/ 30432 h 4450499"/>
              <a:gd name="connsiteX2" fmla="*/ 12180637 w 12180637"/>
              <a:gd name="connsiteY2" fmla="*/ 16716 h 4450499"/>
              <a:gd name="connsiteX3" fmla="*/ 12180637 w 12180637"/>
              <a:gd name="connsiteY3" fmla="*/ 4450499 h 4450499"/>
              <a:gd name="connsiteX4" fmla="*/ 0 w 12180637"/>
              <a:gd name="connsiteY4" fmla="*/ 4450499 h 4450499"/>
              <a:gd name="connsiteX5" fmla="*/ 0 w 12180637"/>
              <a:gd name="connsiteY5" fmla="*/ 76885 h 4450499"/>
              <a:gd name="connsiteX6" fmla="*/ 60108 w 12180637"/>
              <a:gd name="connsiteY6" fmla="*/ 79299 h 4450499"/>
              <a:gd name="connsiteX7" fmla="*/ 1944662 w 12180637"/>
              <a:gd name="connsiteY7" fmla="*/ 65767 h 4450499"/>
              <a:gd name="connsiteX8" fmla="*/ 3226727 w 12180637"/>
              <a:gd name="connsiteY8" fmla="*/ 88419 h 4450499"/>
              <a:gd name="connsiteX9" fmla="*/ 5089365 w 12180637"/>
              <a:gd name="connsiteY9" fmla="*/ 5128 h 4450499"/>
              <a:gd name="connsiteX10" fmla="*/ 9027375 w 12180637"/>
              <a:gd name="connsiteY10" fmla="*/ 35052 h 445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0637" h="4450499">
                <a:moveTo>
                  <a:pt x="9027375" y="35052"/>
                </a:moveTo>
                <a:lnTo>
                  <a:pt x="10540868" y="30432"/>
                </a:lnTo>
                <a:cubicBezTo>
                  <a:pt x="11066412" y="27376"/>
                  <a:pt x="11405389" y="-13668"/>
                  <a:pt x="12180637" y="16716"/>
                </a:cubicBezTo>
                <a:lnTo>
                  <a:pt x="12180637" y="4450499"/>
                </a:lnTo>
                <a:lnTo>
                  <a:pt x="0" y="4450499"/>
                </a:lnTo>
                <a:lnTo>
                  <a:pt x="0" y="76885"/>
                </a:lnTo>
                <a:lnTo>
                  <a:pt x="60108" y="79299"/>
                </a:lnTo>
                <a:lnTo>
                  <a:pt x="1944662" y="65767"/>
                </a:lnTo>
                <a:cubicBezTo>
                  <a:pt x="2472432" y="67287"/>
                  <a:pt x="2975962" y="93481"/>
                  <a:pt x="3226727" y="88419"/>
                </a:cubicBezTo>
                <a:lnTo>
                  <a:pt x="5089365" y="5128"/>
                </a:lnTo>
                <a:cubicBezTo>
                  <a:pt x="6092425" y="-15118"/>
                  <a:pt x="8118791" y="30835"/>
                  <a:pt x="9027375" y="35052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94F14E-C841-451A-8498-4930C92CD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692860"/>
              </p:ext>
            </p:extLst>
          </p:nvPr>
        </p:nvGraphicFramePr>
        <p:xfrm>
          <a:off x="720725" y="3249612"/>
          <a:ext cx="10728325" cy="287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5596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31DA-2F51-4754-AAEE-CB91DF1D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Syntax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635733-1202-4DF9-A2DC-4D898C371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5596" y="2470657"/>
            <a:ext cx="5900807" cy="1916685"/>
          </a:xfrm>
        </p:spPr>
      </p:pic>
    </p:spTree>
    <p:extLst>
      <p:ext uri="{BB962C8B-B14F-4D97-AF65-F5344CB8AC3E}">
        <p14:creationId xmlns:p14="http://schemas.microsoft.com/office/powerpoint/2010/main" val="3857068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F43DC-0233-445A-B43F-90484512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200" spc="-100"/>
              <a:t>::first-line Pseudo-element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9122A4-FA9F-4C97-B9DB-5CED21BC8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83274" y="720000"/>
            <a:ext cx="4737302" cy="5409338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01765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F8B46-9CA9-4FA9-BC93-BD6F062D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200" spc="-100"/>
              <a:t>::first-letter Pseudo-element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0670D45-F89F-4FDF-94B3-9830ABBC7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4525" y="1055291"/>
            <a:ext cx="5014800" cy="4738755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96271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38E27F7-3F29-47F0-B30F-5850591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16CD8D-2899-43D9-995B-DD1278D6B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F38A32B-CAD5-4D19-8E90-F63EB6902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342615" y="342615"/>
            <a:ext cx="6858000" cy="6172768"/>
          </a:xfrm>
          <a:custGeom>
            <a:avLst/>
            <a:gdLst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4440498 w 6858000"/>
              <a:gd name="connsiteY4" fmla="*/ 5734742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0" fmla="*/ 6858000 w 6858000"/>
              <a:gd name="connsiteY0" fmla="*/ 0 h 5878098"/>
              <a:gd name="connsiteX1" fmla="*/ 6858000 w 6858000"/>
              <a:gd name="connsiteY1" fmla="*/ 5780582 h 5878098"/>
              <a:gd name="connsiteX2" fmla="*/ 6766523 w 6858000"/>
              <a:gd name="connsiteY2" fmla="*/ 5777266 h 5878098"/>
              <a:gd name="connsiteX3" fmla="*/ 5437222 w 6858000"/>
              <a:gd name="connsiteY3" fmla="*/ 5734742 h 5878098"/>
              <a:gd name="connsiteX4" fmla="*/ 4440498 w 6858000"/>
              <a:gd name="connsiteY4" fmla="*/ 5734742 h 5878098"/>
              <a:gd name="connsiteX5" fmla="*/ 582209 w 6858000"/>
              <a:gd name="connsiteY5" fmla="*/ 4121983 h 5878098"/>
              <a:gd name="connsiteX6" fmla="*/ 73548 w 6858000"/>
              <a:gd name="connsiteY6" fmla="*/ 3184291 h 5878098"/>
              <a:gd name="connsiteX7" fmla="*/ 0 w 6858000"/>
              <a:gd name="connsiteY7" fmla="*/ 2994994 h 5878098"/>
              <a:gd name="connsiteX8" fmla="*/ 0 w 6858000"/>
              <a:gd name="connsiteY8" fmla="*/ 0 h 5878098"/>
              <a:gd name="connsiteX9" fmla="*/ 6858000 w 6858000"/>
              <a:gd name="connsiteY9" fmla="*/ 0 h 5878098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959581 w 6858000"/>
              <a:gd name="connsiteY5" fmla="*/ 4373609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3010841 w 6858000"/>
              <a:gd name="connsiteY3" fmla="*/ 5469518 h 5780582"/>
              <a:gd name="connsiteX4" fmla="*/ 959581 w 6858000"/>
              <a:gd name="connsiteY4" fmla="*/ 4373609 h 5780582"/>
              <a:gd name="connsiteX5" fmla="*/ 0 w 6858000"/>
              <a:gd name="connsiteY5" fmla="*/ 2994994 h 5780582"/>
              <a:gd name="connsiteX6" fmla="*/ 0 w 6858000"/>
              <a:gd name="connsiteY6" fmla="*/ 0 h 5780582"/>
              <a:gd name="connsiteX7" fmla="*/ 6858000 w 6858000"/>
              <a:gd name="connsiteY7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264841 w 6858000"/>
              <a:gd name="connsiteY2" fmla="*/ 5442316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4516"/>
              <a:gd name="connsiteX1" fmla="*/ 6858000 w 6858000"/>
              <a:gd name="connsiteY1" fmla="*/ 5780582 h 5784516"/>
              <a:gd name="connsiteX2" fmla="*/ 3264841 w 6858000"/>
              <a:gd name="connsiteY2" fmla="*/ 5442316 h 5784516"/>
              <a:gd name="connsiteX3" fmla="*/ 959581 w 6858000"/>
              <a:gd name="connsiteY3" fmla="*/ 4373609 h 5784516"/>
              <a:gd name="connsiteX4" fmla="*/ 0 w 6858000"/>
              <a:gd name="connsiteY4" fmla="*/ 2994994 h 5784516"/>
              <a:gd name="connsiteX5" fmla="*/ 0 w 6858000"/>
              <a:gd name="connsiteY5" fmla="*/ 0 h 5784516"/>
              <a:gd name="connsiteX6" fmla="*/ 6858000 w 6858000"/>
              <a:gd name="connsiteY6" fmla="*/ 0 h 578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84516">
                <a:moveTo>
                  <a:pt x="6858000" y="0"/>
                </a:moveTo>
                <a:lnTo>
                  <a:pt x="6858000" y="5780582"/>
                </a:lnTo>
                <a:cubicBezTo>
                  <a:pt x="4704756" y="5812908"/>
                  <a:pt x="4198884" y="5641214"/>
                  <a:pt x="3264841" y="5442316"/>
                </a:cubicBezTo>
                <a:cubicBezTo>
                  <a:pt x="2330798" y="5243418"/>
                  <a:pt x="1503721" y="4781496"/>
                  <a:pt x="959581" y="4373609"/>
                </a:cubicBezTo>
                <a:cubicBezTo>
                  <a:pt x="415441" y="3965722"/>
                  <a:pt x="198635" y="3573180"/>
                  <a:pt x="0" y="2994994"/>
                </a:cubicBez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D3538-7A93-4285-AFCC-B3FE5E9D8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5003800" cy="1477328"/>
          </a:xfrm>
        </p:spPr>
        <p:txBody>
          <a:bodyPr>
            <a:normAutofit/>
          </a:bodyPr>
          <a:lstStyle/>
          <a:p>
            <a:r>
              <a:rPr lang="en-SG" dirty="0"/>
              <a:t>Note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BC9461-D6FE-4745-AAB4-9FDE534FF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3235970"/>
            <a:ext cx="5015639" cy="2302900"/>
          </a:xfrm>
          <a:custGeom>
            <a:avLst/>
            <a:gdLst/>
            <a:ahLst/>
            <a:cxnLst/>
            <a:rect l="l" t="t" r="r" b="b"/>
            <a:pathLst>
              <a:path w="5015639" h="3501162">
                <a:moveTo>
                  <a:pt x="0" y="0"/>
                </a:moveTo>
                <a:lnTo>
                  <a:pt x="5015639" y="0"/>
                </a:lnTo>
                <a:lnTo>
                  <a:pt x="5015639" y="3501162"/>
                </a:lnTo>
                <a:lnTo>
                  <a:pt x="0" y="350116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B726D-99DD-4DE9-8754-7E7F71F0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633600"/>
            <a:ext cx="4991962" cy="5135374"/>
          </a:xfrm>
        </p:spPr>
        <p:txBody>
          <a:bodyPr>
            <a:normAutofit/>
          </a:bodyPr>
          <a:lstStyle/>
          <a:p>
            <a:r>
              <a:rPr lang="en-SG" dirty="0"/>
              <a:t>Pseudo-elements can be combined with CSS classes.</a:t>
            </a:r>
          </a:p>
        </p:txBody>
      </p:sp>
    </p:spTree>
    <p:extLst>
      <p:ext uri="{BB962C8B-B14F-4D97-AF65-F5344CB8AC3E}">
        <p14:creationId xmlns:p14="http://schemas.microsoft.com/office/powerpoint/2010/main" val="649062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72BFA-6496-4BF4-8B3A-3B1CEAD1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spc="-100"/>
              <a:t>Multiple Pseudo-elements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E1A47-EBC5-40C5-997C-5243E8ED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3830399"/>
            <a:ext cx="5015638" cy="993670"/>
          </a:xfrm>
        </p:spPr>
        <p:txBody>
          <a:bodyPr vert="horz" lIns="0" tIns="0" rIns="0" bIns="0" rtlCol="0">
            <a:normAutofit/>
          </a:bodyPr>
          <a:lstStyle/>
          <a:p>
            <a:pPr marL="0" indent="0" algn="ctr">
              <a:buNone/>
            </a:pPr>
            <a:r>
              <a:rPr lang="en-US" sz="2800">
                <a:solidFill>
                  <a:schemeClr val="tx2">
                    <a:lumMod val="90000"/>
                  </a:schemeClr>
                </a:solidFill>
              </a:rPr>
              <a:t>Several Pseudo-elements can be combined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480B345-02F3-41E1-A41E-B5488D99C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230" y="720000"/>
            <a:ext cx="4521389" cy="5409338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90100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E46201F9-63C1-495D-8F7E-E3B99D2DA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07340AD6-FF98-450C-AE35-61F7EE4C1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C5D10-D2CC-4C76-B332-20CB8D907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>
            <a:normAutofit/>
          </a:bodyPr>
          <a:lstStyle/>
          <a:p>
            <a:r>
              <a:rPr lang="en-SG" dirty="0"/>
              <a:t>::before and ::after Pseudo-elements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A9CA3-9C38-4A7B-8897-A6C599232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599"/>
            <a:ext cx="6911973" cy="1282514"/>
          </a:xfrm>
        </p:spPr>
        <p:txBody>
          <a:bodyPr>
            <a:normAutofit/>
          </a:bodyPr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252BC-473E-4FE7-A711-4B3219312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154" y="2636839"/>
            <a:ext cx="3133852" cy="3501162"/>
          </a:xfrm>
          <a:custGeom>
            <a:avLst/>
            <a:gdLst/>
            <a:ahLst/>
            <a:cxnLst/>
            <a:rect l="l" t="t" r="r" b="b"/>
            <a:pathLst>
              <a:path w="5184162" h="3501162">
                <a:moveTo>
                  <a:pt x="0" y="0"/>
                </a:moveTo>
                <a:lnTo>
                  <a:pt x="5184162" y="0"/>
                </a:lnTo>
                <a:lnTo>
                  <a:pt x="5184162" y="3501162"/>
                </a:lnTo>
                <a:lnTo>
                  <a:pt x="0" y="3501162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09DF11-6AEF-4E63-8A7F-BDC509B80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409" y="2636839"/>
            <a:ext cx="3141667" cy="3501162"/>
          </a:xfrm>
          <a:custGeom>
            <a:avLst/>
            <a:gdLst/>
            <a:ahLst/>
            <a:cxnLst/>
            <a:rect l="l" t="t" r="r" b="b"/>
            <a:pathLst>
              <a:path w="5184163" h="3501162">
                <a:moveTo>
                  <a:pt x="0" y="0"/>
                </a:moveTo>
                <a:lnTo>
                  <a:pt x="5184163" y="0"/>
                </a:lnTo>
                <a:lnTo>
                  <a:pt x="5184163" y="3501162"/>
                </a:lnTo>
                <a:lnTo>
                  <a:pt x="0" y="35011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37592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3F5E7-3661-43B1-8AD7-4E6B28B7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200" spc="-100"/>
              <a:t>::selection Pseudo-element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DE44FA-8016-457B-A751-AA5384667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6106" y="720000"/>
            <a:ext cx="3711638" cy="5409338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23461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10EF-90A7-4AC6-AFFE-8EFAFFB6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Summary of all CSS Pseudo-elements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74D84C-8DF7-46D4-AAFE-3F698C553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319" y="1896777"/>
            <a:ext cx="8535684" cy="4342023"/>
          </a:xfrm>
        </p:spPr>
      </p:pic>
    </p:spTree>
    <p:extLst>
      <p:ext uri="{BB962C8B-B14F-4D97-AF65-F5344CB8AC3E}">
        <p14:creationId xmlns:p14="http://schemas.microsoft.com/office/powerpoint/2010/main" val="145206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33437-BFEB-412D-978C-59379BF57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053DE6-C50A-4A73-B631-5229CCF7D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006" y="619200"/>
            <a:ext cx="8831988" cy="681586"/>
          </a:xfrm>
        </p:spPr>
        <p:txBody>
          <a:bodyPr wrap="square">
            <a:normAutofit/>
          </a:bodyPr>
          <a:lstStyle/>
          <a:p>
            <a:pPr algn="ctr"/>
            <a:r>
              <a:rPr lang="en-SG" dirty="0"/>
              <a:t>What are Pseudo-Class?</a:t>
            </a:r>
            <a:endParaRPr lang="en-SG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8907C4-FC8B-4436-8D59-610E3736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4" name="Freeform 78">
              <a:extLst>
                <a:ext uri="{FF2B5EF4-FFF2-40B4-BE49-F238E27FC236}">
                  <a16:creationId xmlns:a16="http://schemas.microsoft.com/office/drawing/2014/main" id="{F2DAC1FA-67FB-485E-99AD-1D35808FA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79">
              <a:extLst>
                <a:ext uri="{FF2B5EF4-FFF2-40B4-BE49-F238E27FC236}">
                  <a16:creationId xmlns:a16="http://schemas.microsoft.com/office/drawing/2014/main" id="{80135264-D47B-4DA1-B607-272AC7552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5">
              <a:extLst>
                <a:ext uri="{FF2B5EF4-FFF2-40B4-BE49-F238E27FC236}">
                  <a16:creationId xmlns:a16="http://schemas.microsoft.com/office/drawing/2014/main" id="{7E6A5C45-96C1-4BE7-BEF8-CD041B51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9D18AC-8DBF-44B9-B251-652985A6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08" y="268792"/>
            <a:ext cx="632305" cy="1606552"/>
            <a:chOff x="10224385" y="954724"/>
            <a:chExt cx="1324087" cy="3364228"/>
          </a:xfrm>
        </p:grpSpPr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4B04572D-211A-45E4-9FCC-BDF978842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03D89CFC-3412-4CF0-BCB9-14BA1B201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27B2BC09-FADA-48B1-ABBF-D28310E5A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D277D65C-DA10-481D-B5A1-7DB78CF63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589984"/>
            <a:ext cx="12180637" cy="4268018"/>
          </a:xfrm>
          <a:custGeom>
            <a:avLst/>
            <a:gdLst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2474433 w 12180637"/>
              <a:gd name="connsiteY9" fmla="*/ 136660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5089365 w 12180637"/>
              <a:gd name="connsiteY11" fmla="*/ 38184 h 4483555"/>
              <a:gd name="connsiteX12" fmla="*/ 9245089 w 12180637"/>
              <a:gd name="connsiteY12" fmla="*/ 0 h 4483555"/>
              <a:gd name="connsiteX0" fmla="*/ 9245089 w 12180637"/>
              <a:gd name="connsiteY0" fmla="*/ 8084 h 4491639"/>
              <a:gd name="connsiteX1" fmla="*/ 10751325 w 12180637"/>
              <a:gd name="connsiteY1" fmla="*/ 86706 h 4491639"/>
              <a:gd name="connsiteX2" fmla="*/ 11353161 w 12180637"/>
              <a:gd name="connsiteY2" fmla="*/ 74558 h 4491639"/>
              <a:gd name="connsiteX3" fmla="*/ 12085768 w 12180637"/>
              <a:gd name="connsiteY3" fmla="*/ 59771 h 4491639"/>
              <a:gd name="connsiteX4" fmla="*/ 12180637 w 12180637"/>
              <a:gd name="connsiteY4" fmla="*/ 57856 h 4491639"/>
              <a:gd name="connsiteX5" fmla="*/ 12180637 w 12180637"/>
              <a:gd name="connsiteY5" fmla="*/ 4491639 h 4491639"/>
              <a:gd name="connsiteX6" fmla="*/ 0 w 12180637"/>
              <a:gd name="connsiteY6" fmla="*/ 4491639 h 4491639"/>
              <a:gd name="connsiteX7" fmla="*/ 0 w 12180637"/>
              <a:gd name="connsiteY7" fmla="*/ 118025 h 4491639"/>
              <a:gd name="connsiteX8" fmla="*/ 60108 w 12180637"/>
              <a:gd name="connsiteY8" fmla="*/ 120439 h 4491639"/>
              <a:gd name="connsiteX9" fmla="*/ 1944662 w 12180637"/>
              <a:gd name="connsiteY9" fmla="*/ 106907 h 4491639"/>
              <a:gd name="connsiteX10" fmla="*/ 3226727 w 12180637"/>
              <a:gd name="connsiteY10" fmla="*/ 129559 h 4491639"/>
              <a:gd name="connsiteX11" fmla="*/ 5089365 w 12180637"/>
              <a:gd name="connsiteY11" fmla="*/ 46268 h 4491639"/>
              <a:gd name="connsiteX12" fmla="*/ 9245089 w 12180637"/>
              <a:gd name="connsiteY12" fmla="*/ 8084 h 4491639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1353161 w 12180637"/>
              <a:gd name="connsiteY2" fmla="*/ 35855 h 4452936"/>
              <a:gd name="connsiteX3" fmla="*/ 12085768 w 12180637"/>
              <a:gd name="connsiteY3" fmla="*/ 21068 h 4452936"/>
              <a:gd name="connsiteX4" fmla="*/ 12180637 w 12180637"/>
              <a:gd name="connsiteY4" fmla="*/ 19153 h 4452936"/>
              <a:gd name="connsiteX5" fmla="*/ 12180637 w 12180637"/>
              <a:gd name="connsiteY5" fmla="*/ 4452936 h 4452936"/>
              <a:gd name="connsiteX6" fmla="*/ 0 w 12180637"/>
              <a:gd name="connsiteY6" fmla="*/ 4452936 h 4452936"/>
              <a:gd name="connsiteX7" fmla="*/ 0 w 12180637"/>
              <a:gd name="connsiteY7" fmla="*/ 79322 h 4452936"/>
              <a:gd name="connsiteX8" fmla="*/ 60108 w 12180637"/>
              <a:gd name="connsiteY8" fmla="*/ 81736 h 4452936"/>
              <a:gd name="connsiteX9" fmla="*/ 1944662 w 12180637"/>
              <a:gd name="connsiteY9" fmla="*/ 68204 h 4452936"/>
              <a:gd name="connsiteX10" fmla="*/ 3226727 w 12180637"/>
              <a:gd name="connsiteY10" fmla="*/ 90856 h 4452936"/>
              <a:gd name="connsiteX11" fmla="*/ 5089365 w 12180637"/>
              <a:gd name="connsiteY11" fmla="*/ 7565 h 4452936"/>
              <a:gd name="connsiteX12" fmla="*/ 9027375 w 12180637"/>
              <a:gd name="connsiteY12" fmla="*/ 37489 h 4452936"/>
              <a:gd name="connsiteX0" fmla="*/ 9027375 w 12180637"/>
              <a:gd name="connsiteY0" fmla="*/ 67310 h 4482757"/>
              <a:gd name="connsiteX1" fmla="*/ 10751325 w 12180637"/>
              <a:gd name="connsiteY1" fmla="*/ 77824 h 4482757"/>
              <a:gd name="connsiteX2" fmla="*/ 11353161 w 12180637"/>
              <a:gd name="connsiteY2" fmla="*/ 65676 h 4482757"/>
              <a:gd name="connsiteX3" fmla="*/ 11360054 w 12180637"/>
              <a:gd name="connsiteY3" fmla="*/ 1004384 h 4482757"/>
              <a:gd name="connsiteX4" fmla="*/ 12180637 w 12180637"/>
              <a:gd name="connsiteY4" fmla="*/ 48974 h 4482757"/>
              <a:gd name="connsiteX5" fmla="*/ 12180637 w 12180637"/>
              <a:gd name="connsiteY5" fmla="*/ 4482757 h 4482757"/>
              <a:gd name="connsiteX6" fmla="*/ 0 w 12180637"/>
              <a:gd name="connsiteY6" fmla="*/ 4482757 h 4482757"/>
              <a:gd name="connsiteX7" fmla="*/ 0 w 12180637"/>
              <a:gd name="connsiteY7" fmla="*/ 109143 h 4482757"/>
              <a:gd name="connsiteX8" fmla="*/ 60108 w 12180637"/>
              <a:gd name="connsiteY8" fmla="*/ 111557 h 4482757"/>
              <a:gd name="connsiteX9" fmla="*/ 1944662 w 12180637"/>
              <a:gd name="connsiteY9" fmla="*/ 98025 h 4482757"/>
              <a:gd name="connsiteX10" fmla="*/ 3226727 w 12180637"/>
              <a:gd name="connsiteY10" fmla="*/ 120677 h 4482757"/>
              <a:gd name="connsiteX11" fmla="*/ 5089365 w 12180637"/>
              <a:gd name="connsiteY11" fmla="*/ 37386 h 4482757"/>
              <a:gd name="connsiteX12" fmla="*/ 9027375 w 12180637"/>
              <a:gd name="connsiteY12" fmla="*/ 67310 h 4482757"/>
              <a:gd name="connsiteX0" fmla="*/ 9027375 w 12180637"/>
              <a:gd name="connsiteY0" fmla="*/ 342299 h 4757746"/>
              <a:gd name="connsiteX1" fmla="*/ 10751325 w 12180637"/>
              <a:gd name="connsiteY1" fmla="*/ 352813 h 4757746"/>
              <a:gd name="connsiteX2" fmla="*/ 11353161 w 12180637"/>
              <a:gd name="connsiteY2" fmla="*/ 340665 h 4757746"/>
              <a:gd name="connsiteX3" fmla="*/ 12180637 w 12180637"/>
              <a:gd name="connsiteY3" fmla="*/ 323963 h 4757746"/>
              <a:gd name="connsiteX4" fmla="*/ 12180637 w 12180637"/>
              <a:gd name="connsiteY4" fmla="*/ 4757746 h 4757746"/>
              <a:gd name="connsiteX5" fmla="*/ 0 w 12180637"/>
              <a:gd name="connsiteY5" fmla="*/ 4757746 h 4757746"/>
              <a:gd name="connsiteX6" fmla="*/ 0 w 12180637"/>
              <a:gd name="connsiteY6" fmla="*/ 384132 h 4757746"/>
              <a:gd name="connsiteX7" fmla="*/ 60108 w 12180637"/>
              <a:gd name="connsiteY7" fmla="*/ 386546 h 4757746"/>
              <a:gd name="connsiteX8" fmla="*/ 1944662 w 12180637"/>
              <a:gd name="connsiteY8" fmla="*/ 373014 h 4757746"/>
              <a:gd name="connsiteX9" fmla="*/ 3226727 w 12180637"/>
              <a:gd name="connsiteY9" fmla="*/ 395666 h 4757746"/>
              <a:gd name="connsiteX10" fmla="*/ 5089365 w 12180637"/>
              <a:gd name="connsiteY10" fmla="*/ 312375 h 4757746"/>
              <a:gd name="connsiteX11" fmla="*/ 9027375 w 12180637"/>
              <a:gd name="connsiteY11" fmla="*/ 342299 h 4757746"/>
              <a:gd name="connsiteX0" fmla="*/ 9027375 w 12180637"/>
              <a:gd name="connsiteY0" fmla="*/ 337966 h 4753413"/>
              <a:gd name="connsiteX1" fmla="*/ 10751325 w 12180637"/>
              <a:gd name="connsiteY1" fmla="*/ 348480 h 4753413"/>
              <a:gd name="connsiteX2" fmla="*/ 12180637 w 12180637"/>
              <a:gd name="connsiteY2" fmla="*/ 319630 h 4753413"/>
              <a:gd name="connsiteX3" fmla="*/ 12180637 w 12180637"/>
              <a:gd name="connsiteY3" fmla="*/ 4753413 h 4753413"/>
              <a:gd name="connsiteX4" fmla="*/ 0 w 12180637"/>
              <a:gd name="connsiteY4" fmla="*/ 4753413 h 4753413"/>
              <a:gd name="connsiteX5" fmla="*/ 0 w 12180637"/>
              <a:gd name="connsiteY5" fmla="*/ 379799 h 4753413"/>
              <a:gd name="connsiteX6" fmla="*/ 60108 w 12180637"/>
              <a:gd name="connsiteY6" fmla="*/ 382213 h 4753413"/>
              <a:gd name="connsiteX7" fmla="*/ 1944662 w 12180637"/>
              <a:gd name="connsiteY7" fmla="*/ 368681 h 4753413"/>
              <a:gd name="connsiteX8" fmla="*/ 3226727 w 12180637"/>
              <a:gd name="connsiteY8" fmla="*/ 391333 h 4753413"/>
              <a:gd name="connsiteX9" fmla="*/ 5089365 w 12180637"/>
              <a:gd name="connsiteY9" fmla="*/ 308042 h 4753413"/>
              <a:gd name="connsiteX10" fmla="*/ 9027375 w 12180637"/>
              <a:gd name="connsiteY10" fmla="*/ 337966 h 4753413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2180637 w 12180637"/>
              <a:gd name="connsiteY2" fmla="*/ 19153 h 4452936"/>
              <a:gd name="connsiteX3" fmla="*/ 12180637 w 12180637"/>
              <a:gd name="connsiteY3" fmla="*/ 4452936 h 4452936"/>
              <a:gd name="connsiteX4" fmla="*/ 0 w 12180637"/>
              <a:gd name="connsiteY4" fmla="*/ 4452936 h 4452936"/>
              <a:gd name="connsiteX5" fmla="*/ 0 w 12180637"/>
              <a:gd name="connsiteY5" fmla="*/ 79322 h 4452936"/>
              <a:gd name="connsiteX6" fmla="*/ 60108 w 12180637"/>
              <a:gd name="connsiteY6" fmla="*/ 81736 h 4452936"/>
              <a:gd name="connsiteX7" fmla="*/ 1944662 w 12180637"/>
              <a:gd name="connsiteY7" fmla="*/ 68204 h 4452936"/>
              <a:gd name="connsiteX8" fmla="*/ 3226727 w 12180637"/>
              <a:gd name="connsiteY8" fmla="*/ 90856 h 4452936"/>
              <a:gd name="connsiteX9" fmla="*/ 5089365 w 12180637"/>
              <a:gd name="connsiteY9" fmla="*/ 7565 h 4452936"/>
              <a:gd name="connsiteX10" fmla="*/ 9027375 w 12180637"/>
              <a:gd name="connsiteY10" fmla="*/ 37489 h 4452936"/>
              <a:gd name="connsiteX0" fmla="*/ 9027375 w 12180637"/>
              <a:gd name="connsiteY0" fmla="*/ 35052 h 4450499"/>
              <a:gd name="connsiteX1" fmla="*/ 10540868 w 12180637"/>
              <a:gd name="connsiteY1" fmla="*/ 30432 h 4450499"/>
              <a:gd name="connsiteX2" fmla="*/ 12180637 w 12180637"/>
              <a:gd name="connsiteY2" fmla="*/ 16716 h 4450499"/>
              <a:gd name="connsiteX3" fmla="*/ 12180637 w 12180637"/>
              <a:gd name="connsiteY3" fmla="*/ 4450499 h 4450499"/>
              <a:gd name="connsiteX4" fmla="*/ 0 w 12180637"/>
              <a:gd name="connsiteY4" fmla="*/ 4450499 h 4450499"/>
              <a:gd name="connsiteX5" fmla="*/ 0 w 12180637"/>
              <a:gd name="connsiteY5" fmla="*/ 76885 h 4450499"/>
              <a:gd name="connsiteX6" fmla="*/ 60108 w 12180637"/>
              <a:gd name="connsiteY6" fmla="*/ 79299 h 4450499"/>
              <a:gd name="connsiteX7" fmla="*/ 1944662 w 12180637"/>
              <a:gd name="connsiteY7" fmla="*/ 65767 h 4450499"/>
              <a:gd name="connsiteX8" fmla="*/ 3226727 w 12180637"/>
              <a:gd name="connsiteY8" fmla="*/ 88419 h 4450499"/>
              <a:gd name="connsiteX9" fmla="*/ 5089365 w 12180637"/>
              <a:gd name="connsiteY9" fmla="*/ 5128 h 4450499"/>
              <a:gd name="connsiteX10" fmla="*/ 9027375 w 12180637"/>
              <a:gd name="connsiteY10" fmla="*/ 35052 h 445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0637" h="4450499">
                <a:moveTo>
                  <a:pt x="9027375" y="35052"/>
                </a:moveTo>
                <a:lnTo>
                  <a:pt x="10540868" y="30432"/>
                </a:lnTo>
                <a:cubicBezTo>
                  <a:pt x="11066412" y="27376"/>
                  <a:pt x="11405389" y="-13668"/>
                  <a:pt x="12180637" y="16716"/>
                </a:cubicBezTo>
                <a:lnTo>
                  <a:pt x="12180637" y="4450499"/>
                </a:lnTo>
                <a:lnTo>
                  <a:pt x="0" y="4450499"/>
                </a:lnTo>
                <a:lnTo>
                  <a:pt x="0" y="76885"/>
                </a:lnTo>
                <a:lnTo>
                  <a:pt x="60108" y="79299"/>
                </a:lnTo>
                <a:lnTo>
                  <a:pt x="1944662" y="65767"/>
                </a:lnTo>
                <a:cubicBezTo>
                  <a:pt x="2472432" y="67287"/>
                  <a:pt x="2975962" y="93481"/>
                  <a:pt x="3226727" y="88419"/>
                </a:cubicBezTo>
                <a:lnTo>
                  <a:pt x="5089365" y="5128"/>
                </a:lnTo>
                <a:cubicBezTo>
                  <a:pt x="6092425" y="-15118"/>
                  <a:pt x="8118791" y="30835"/>
                  <a:pt x="9027375" y="35052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44ED4A-2642-4465-AC82-A2716C9A50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601092"/>
              </p:ext>
            </p:extLst>
          </p:nvPr>
        </p:nvGraphicFramePr>
        <p:xfrm>
          <a:off x="720725" y="3249612"/>
          <a:ext cx="10728325" cy="287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7938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11">
            <a:extLst>
              <a:ext uri="{FF2B5EF4-FFF2-40B4-BE49-F238E27FC236}">
                <a16:creationId xmlns:a16="http://schemas.microsoft.com/office/drawing/2014/main" id="{B3E9F3C4-0623-4F2B-A4FE-187D7B73C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3">
            <a:extLst>
              <a:ext uri="{FF2B5EF4-FFF2-40B4-BE49-F238E27FC236}">
                <a16:creationId xmlns:a16="http://schemas.microsoft.com/office/drawing/2014/main" id="{9DD24FF2-0EF7-4840-85F9-E82A0C371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7AF84-C214-4640-92CF-EF768CAD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1469364"/>
            <a:ext cx="10728324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/>
              <a:t>Guided Example - Hover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B1810-2428-4683-8C9D-EA0E09199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3799133"/>
            <a:ext cx="10728324" cy="993670"/>
          </a:xfrm>
        </p:spPr>
        <p:txBody>
          <a:bodyPr vert="horz" lIns="0" tIns="0" rIns="0" bIns="0" rtlCol="0">
            <a:normAutofit/>
          </a:bodyPr>
          <a:lstStyle/>
          <a:p>
            <a:pPr marL="0" indent="0" algn="ctr">
              <a:buNone/>
            </a:pPr>
            <a:r>
              <a:rPr lang="en-US" sz="2800">
                <a:solidFill>
                  <a:schemeClr val="tx2">
                    <a:lumMod val="90000"/>
                  </a:schemeClr>
                </a:solidFill>
              </a:rPr>
              <a:t>Using Hover to make images change opacity when hovered.</a:t>
            </a:r>
          </a:p>
        </p:txBody>
      </p:sp>
      <p:sp>
        <p:nvSpPr>
          <p:cNvPr id="31" name="Freeform 78">
            <a:extLst>
              <a:ext uri="{FF2B5EF4-FFF2-40B4-BE49-F238E27FC236}">
                <a16:creationId xmlns:a16="http://schemas.microsoft.com/office/drawing/2014/main" id="{703DF8EC-903F-4FF4-B443-3B8B5DEF5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600114">
            <a:off x="4532666" y="457418"/>
            <a:ext cx="694205" cy="713383"/>
          </a:xfrm>
          <a:custGeom>
            <a:avLst/>
            <a:gdLst>
              <a:gd name="T0" fmla="*/ 32 w 58"/>
              <a:gd name="T1" fmla="*/ 56 h 60"/>
              <a:gd name="T2" fmla="*/ 24 w 58"/>
              <a:gd name="T3" fmla="*/ 48 h 60"/>
              <a:gd name="T4" fmla="*/ 14 w 58"/>
              <a:gd name="T5" fmla="*/ 36 h 60"/>
              <a:gd name="T6" fmla="*/ 7 w 58"/>
              <a:gd name="T7" fmla="*/ 29 h 60"/>
              <a:gd name="T8" fmla="*/ 1 w 58"/>
              <a:gd name="T9" fmla="*/ 17 h 60"/>
              <a:gd name="T10" fmla="*/ 7 w 58"/>
              <a:gd name="T11" fmla="*/ 4 h 60"/>
              <a:gd name="T12" fmla="*/ 17 w 58"/>
              <a:gd name="T13" fmla="*/ 1 h 60"/>
              <a:gd name="T14" fmla="*/ 29 w 58"/>
              <a:gd name="T15" fmla="*/ 6 h 60"/>
              <a:gd name="T16" fmla="*/ 31 w 58"/>
              <a:gd name="T17" fmla="*/ 8 h 60"/>
              <a:gd name="T18" fmla="*/ 38 w 58"/>
              <a:gd name="T19" fmla="*/ 15 h 60"/>
              <a:gd name="T20" fmla="*/ 44 w 58"/>
              <a:gd name="T21" fmla="*/ 22 h 60"/>
              <a:gd name="T22" fmla="*/ 54 w 58"/>
              <a:gd name="T23" fmla="*/ 33 h 60"/>
              <a:gd name="T24" fmla="*/ 58 w 58"/>
              <a:gd name="T25" fmla="*/ 44 h 60"/>
              <a:gd name="T26" fmla="*/ 53 w 58"/>
              <a:gd name="T27" fmla="*/ 54 h 60"/>
              <a:gd name="T28" fmla="*/ 42 w 58"/>
              <a:gd name="T29" fmla="*/ 60 h 60"/>
              <a:gd name="T30" fmla="*/ 32 w 58"/>
              <a:gd name="T31" fmla="*/ 5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" h="60">
                <a:moveTo>
                  <a:pt x="32" y="56"/>
                </a:moveTo>
                <a:cubicBezTo>
                  <a:pt x="30" y="54"/>
                  <a:pt x="31" y="55"/>
                  <a:pt x="24" y="48"/>
                </a:cubicBezTo>
                <a:cubicBezTo>
                  <a:pt x="17" y="40"/>
                  <a:pt x="14" y="36"/>
                  <a:pt x="14" y="36"/>
                </a:cubicBezTo>
                <a:cubicBezTo>
                  <a:pt x="8" y="30"/>
                  <a:pt x="14" y="37"/>
                  <a:pt x="7" y="29"/>
                </a:cubicBezTo>
                <a:cubicBezTo>
                  <a:pt x="3" y="24"/>
                  <a:pt x="1" y="20"/>
                  <a:pt x="1" y="17"/>
                </a:cubicBezTo>
                <a:cubicBezTo>
                  <a:pt x="0" y="13"/>
                  <a:pt x="3" y="9"/>
                  <a:pt x="7" y="4"/>
                </a:cubicBezTo>
                <a:cubicBezTo>
                  <a:pt x="10" y="2"/>
                  <a:pt x="13" y="0"/>
                  <a:pt x="17" y="1"/>
                </a:cubicBezTo>
                <a:cubicBezTo>
                  <a:pt x="21" y="1"/>
                  <a:pt x="25" y="3"/>
                  <a:pt x="29" y="6"/>
                </a:cubicBezTo>
                <a:cubicBezTo>
                  <a:pt x="31" y="8"/>
                  <a:pt x="31" y="8"/>
                  <a:pt x="31" y="8"/>
                </a:cubicBezTo>
                <a:cubicBezTo>
                  <a:pt x="33" y="11"/>
                  <a:pt x="37" y="15"/>
                  <a:pt x="38" y="15"/>
                </a:cubicBezTo>
                <a:cubicBezTo>
                  <a:pt x="42" y="20"/>
                  <a:pt x="40" y="18"/>
                  <a:pt x="44" y="22"/>
                </a:cubicBezTo>
                <a:cubicBezTo>
                  <a:pt x="51" y="29"/>
                  <a:pt x="50" y="29"/>
                  <a:pt x="54" y="33"/>
                </a:cubicBezTo>
                <a:cubicBezTo>
                  <a:pt x="57" y="37"/>
                  <a:pt x="58" y="40"/>
                  <a:pt x="58" y="44"/>
                </a:cubicBezTo>
                <a:cubicBezTo>
                  <a:pt x="58" y="47"/>
                  <a:pt x="56" y="50"/>
                  <a:pt x="53" y="54"/>
                </a:cubicBezTo>
                <a:cubicBezTo>
                  <a:pt x="49" y="58"/>
                  <a:pt x="45" y="60"/>
                  <a:pt x="42" y="60"/>
                </a:cubicBezTo>
                <a:cubicBezTo>
                  <a:pt x="39" y="60"/>
                  <a:pt x="36" y="59"/>
                  <a:pt x="32" y="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32" name="Freeform 79">
            <a:extLst>
              <a:ext uri="{FF2B5EF4-FFF2-40B4-BE49-F238E27FC236}">
                <a16:creationId xmlns:a16="http://schemas.microsoft.com/office/drawing/2014/main" id="{00B4453B-3251-479A-995C-568CE6203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600114">
            <a:off x="5791465" y="208957"/>
            <a:ext cx="587404" cy="943792"/>
          </a:xfrm>
          <a:custGeom>
            <a:avLst/>
            <a:gdLst>
              <a:gd name="T0" fmla="*/ 15 w 49"/>
              <a:gd name="T1" fmla="*/ 65 h 79"/>
              <a:gd name="T2" fmla="*/ 12 w 49"/>
              <a:gd name="T3" fmla="*/ 54 h 79"/>
              <a:gd name="T4" fmla="*/ 8 w 49"/>
              <a:gd name="T5" fmla="*/ 33 h 79"/>
              <a:gd name="T6" fmla="*/ 38 w 49"/>
              <a:gd name="T7" fmla="*/ 24 h 79"/>
              <a:gd name="T8" fmla="*/ 45 w 49"/>
              <a:gd name="T9" fmla="*/ 70 h 79"/>
              <a:gd name="T10" fmla="*/ 15 w 49"/>
              <a:gd name="T11" fmla="*/ 65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" h="79">
                <a:moveTo>
                  <a:pt x="15" y="65"/>
                </a:moveTo>
                <a:cubicBezTo>
                  <a:pt x="14" y="59"/>
                  <a:pt x="13" y="58"/>
                  <a:pt x="12" y="54"/>
                </a:cubicBezTo>
                <a:cubicBezTo>
                  <a:pt x="11" y="45"/>
                  <a:pt x="10" y="40"/>
                  <a:pt x="8" y="33"/>
                </a:cubicBezTo>
                <a:cubicBezTo>
                  <a:pt x="0" y="9"/>
                  <a:pt x="34" y="0"/>
                  <a:pt x="38" y="24"/>
                </a:cubicBezTo>
                <a:cubicBezTo>
                  <a:pt x="43" y="43"/>
                  <a:pt x="49" y="60"/>
                  <a:pt x="45" y="70"/>
                </a:cubicBezTo>
                <a:cubicBezTo>
                  <a:pt x="38" y="77"/>
                  <a:pt x="19" y="79"/>
                  <a:pt x="15" y="6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33" name="Freeform 85">
            <a:extLst>
              <a:ext uri="{FF2B5EF4-FFF2-40B4-BE49-F238E27FC236}">
                <a16:creationId xmlns:a16="http://schemas.microsoft.com/office/drawing/2014/main" id="{A4A5B20B-437F-4239-9753-30EB5AB90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600114">
            <a:off x="7087193" y="460605"/>
            <a:ext cx="427203" cy="775416"/>
          </a:xfrm>
          <a:custGeom>
            <a:avLst/>
            <a:gdLst>
              <a:gd name="T0" fmla="*/ 36 w 36"/>
              <a:gd name="T1" fmla="*/ 15 h 65"/>
              <a:gd name="T2" fmla="*/ 34 w 36"/>
              <a:gd name="T3" fmla="*/ 5 h 65"/>
              <a:gd name="T4" fmla="*/ 28 w 36"/>
              <a:gd name="T5" fmla="*/ 1 h 65"/>
              <a:gd name="T6" fmla="*/ 23 w 36"/>
              <a:gd name="T7" fmla="*/ 0 h 65"/>
              <a:gd name="T8" fmla="*/ 13 w 36"/>
              <a:gd name="T9" fmla="*/ 1 h 65"/>
              <a:gd name="T10" fmla="*/ 7 w 36"/>
              <a:gd name="T11" fmla="*/ 9 h 65"/>
              <a:gd name="T12" fmla="*/ 4 w 36"/>
              <a:gd name="T13" fmla="*/ 19 h 65"/>
              <a:gd name="T14" fmla="*/ 0 w 36"/>
              <a:gd name="T15" fmla="*/ 44 h 65"/>
              <a:gd name="T16" fmla="*/ 1 w 36"/>
              <a:gd name="T17" fmla="*/ 58 h 65"/>
              <a:gd name="T18" fmla="*/ 8 w 36"/>
              <a:gd name="T19" fmla="*/ 64 h 65"/>
              <a:gd name="T20" fmla="*/ 16 w 36"/>
              <a:gd name="T21" fmla="*/ 65 h 65"/>
              <a:gd name="T22" fmla="*/ 25 w 36"/>
              <a:gd name="T23" fmla="*/ 63 h 65"/>
              <a:gd name="T24" fmla="*/ 31 w 36"/>
              <a:gd name="T25" fmla="*/ 55 h 65"/>
              <a:gd name="T26" fmla="*/ 34 w 36"/>
              <a:gd name="T27" fmla="*/ 40 h 65"/>
              <a:gd name="T28" fmla="*/ 36 w 36"/>
              <a:gd name="T29" fmla="*/ 1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" h="65">
                <a:moveTo>
                  <a:pt x="36" y="15"/>
                </a:moveTo>
                <a:cubicBezTo>
                  <a:pt x="36" y="10"/>
                  <a:pt x="35" y="7"/>
                  <a:pt x="34" y="5"/>
                </a:cubicBezTo>
                <a:cubicBezTo>
                  <a:pt x="33" y="3"/>
                  <a:pt x="31" y="2"/>
                  <a:pt x="28" y="1"/>
                </a:cubicBezTo>
                <a:cubicBezTo>
                  <a:pt x="27" y="1"/>
                  <a:pt x="25" y="1"/>
                  <a:pt x="23" y="0"/>
                </a:cubicBezTo>
                <a:cubicBezTo>
                  <a:pt x="19" y="0"/>
                  <a:pt x="16" y="0"/>
                  <a:pt x="13" y="1"/>
                </a:cubicBezTo>
                <a:cubicBezTo>
                  <a:pt x="11" y="2"/>
                  <a:pt x="9" y="4"/>
                  <a:pt x="7" y="9"/>
                </a:cubicBezTo>
                <a:cubicBezTo>
                  <a:pt x="6" y="13"/>
                  <a:pt x="5" y="17"/>
                  <a:pt x="4" y="19"/>
                </a:cubicBezTo>
                <a:cubicBezTo>
                  <a:pt x="2" y="29"/>
                  <a:pt x="0" y="44"/>
                  <a:pt x="0" y="44"/>
                </a:cubicBezTo>
                <a:cubicBezTo>
                  <a:pt x="0" y="50"/>
                  <a:pt x="0" y="55"/>
                  <a:pt x="1" y="58"/>
                </a:cubicBezTo>
                <a:cubicBezTo>
                  <a:pt x="2" y="61"/>
                  <a:pt x="5" y="63"/>
                  <a:pt x="8" y="64"/>
                </a:cubicBezTo>
                <a:cubicBezTo>
                  <a:pt x="11" y="65"/>
                  <a:pt x="13" y="65"/>
                  <a:pt x="16" y="65"/>
                </a:cubicBezTo>
                <a:cubicBezTo>
                  <a:pt x="19" y="65"/>
                  <a:pt x="22" y="64"/>
                  <a:pt x="25" y="63"/>
                </a:cubicBezTo>
                <a:cubicBezTo>
                  <a:pt x="28" y="61"/>
                  <a:pt x="30" y="59"/>
                  <a:pt x="31" y="55"/>
                </a:cubicBezTo>
                <a:cubicBezTo>
                  <a:pt x="32" y="50"/>
                  <a:pt x="31" y="54"/>
                  <a:pt x="34" y="40"/>
                </a:cubicBezTo>
                <a:lnTo>
                  <a:pt x="36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34" name="Freeform 87">
            <a:extLst>
              <a:ext uri="{FF2B5EF4-FFF2-40B4-BE49-F238E27FC236}">
                <a16:creationId xmlns:a16="http://schemas.microsoft.com/office/drawing/2014/main" id="{14874823-A924-45C1-B19B-8468C071F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4430858">
            <a:off x="4571743" y="5281959"/>
            <a:ext cx="626472" cy="670149"/>
          </a:xfrm>
          <a:custGeom>
            <a:avLst/>
            <a:gdLst>
              <a:gd name="T0" fmla="*/ 0 w 55"/>
              <a:gd name="T1" fmla="*/ 17 h 59"/>
              <a:gd name="T2" fmla="*/ 1 w 55"/>
              <a:gd name="T3" fmla="*/ 11 h 59"/>
              <a:gd name="T4" fmla="*/ 4 w 55"/>
              <a:gd name="T5" fmla="*/ 6 h 59"/>
              <a:gd name="T6" fmla="*/ 7 w 55"/>
              <a:gd name="T7" fmla="*/ 4 h 59"/>
              <a:gd name="T8" fmla="*/ 14 w 55"/>
              <a:gd name="T9" fmla="*/ 0 h 59"/>
              <a:gd name="T10" fmla="*/ 23 w 55"/>
              <a:gd name="T11" fmla="*/ 3 h 59"/>
              <a:gd name="T12" fmla="*/ 31 w 55"/>
              <a:gd name="T13" fmla="*/ 11 h 59"/>
              <a:gd name="T14" fmla="*/ 38 w 55"/>
              <a:gd name="T15" fmla="*/ 20 h 59"/>
              <a:gd name="T16" fmla="*/ 48 w 55"/>
              <a:gd name="T17" fmla="*/ 31 h 59"/>
              <a:gd name="T18" fmla="*/ 55 w 55"/>
              <a:gd name="T19" fmla="*/ 43 h 59"/>
              <a:gd name="T20" fmla="*/ 49 w 55"/>
              <a:gd name="T21" fmla="*/ 55 h 59"/>
              <a:gd name="T22" fmla="*/ 38 w 55"/>
              <a:gd name="T23" fmla="*/ 59 h 59"/>
              <a:gd name="T24" fmla="*/ 33 w 55"/>
              <a:gd name="T25" fmla="*/ 58 h 59"/>
              <a:gd name="T26" fmla="*/ 26 w 55"/>
              <a:gd name="T27" fmla="*/ 53 h 59"/>
              <a:gd name="T28" fmla="*/ 5 w 55"/>
              <a:gd name="T29" fmla="*/ 27 h 59"/>
              <a:gd name="T30" fmla="*/ 0 w 55"/>
              <a:gd name="T31" fmla="*/ 17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" h="59">
                <a:moveTo>
                  <a:pt x="0" y="17"/>
                </a:moveTo>
                <a:cubicBezTo>
                  <a:pt x="0" y="14"/>
                  <a:pt x="0" y="12"/>
                  <a:pt x="1" y="11"/>
                </a:cubicBezTo>
                <a:cubicBezTo>
                  <a:pt x="2" y="9"/>
                  <a:pt x="3" y="8"/>
                  <a:pt x="4" y="6"/>
                </a:cubicBezTo>
                <a:cubicBezTo>
                  <a:pt x="6" y="5"/>
                  <a:pt x="7" y="4"/>
                  <a:pt x="7" y="4"/>
                </a:cubicBezTo>
                <a:cubicBezTo>
                  <a:pt x="9" y="2"/>
                  <a:pt x="12" y="1"/>
                  <a:pt x="14" y="0"/>
                </a:cubicBezTo>
                <a:cubicBezTo>
                  <a:pt x="17" y="0"/>
                  <a:pt x="20" y="1"/>
                  <a:pt x="23" y="3"/>
                </a:cubicBezTo>
                <a:cubicBezTo>
                  <a:pt x="26" y="4"/>
                  <a:pt x="29" y="7"/>
                  <a:pt x="31" y="11"/>
                </a:cubicBezTo>
                <a:cubicBezTo>
                  <a:pt x="38" y="20"/>
                  <a:pt x="38" y="20"/>
                  <a:pt x="38" y="20"/>
                </a:cubicBezTo>
                <a:cubicBezTo>
                  <a:pt x="48" y="31"/>
                  <a:pt x="48" y="31"/>
                  <a:pt x="48" y="31"/>
                </a:cubicBezTo>
                <a:cubicBezTo>
                  <a:pt x="52" y="36"/>
                  <a:pt x="54" y="40"/>
                  <a:pt x="55" y="43"/>
                </a:cubicBezTo>
                <a:cubicBezTo>
                  <a:pt x="55" y="47"/>
                  <a:pt x="54" y="52"/>
                  <a:pt x="49" y="55"/>
                </a:cubicBezTo>
                <a:cubicBezTo>
                  <a:pt x="45" y="58"/>
                  <a:pt x="41" y="59"/>
                  <a:pt x="38" y="59"/>
                </a:cubicBezTo>
                <a:cubicBezTo>
                  <a:pt x="37" y="59"/>
                  <a:pt x="35" y="59"/>
                  <a:pt x="33" y="58"/>
                </a:cubicBezTo>
                <a:cubicBezTo>
                  <a:pt x="31" y="57"/>
                  <a:pt x="29" y="55"/>
                  <a:pt x="26" y="53"/>
                </a:cubicBezTo>
                <a:cubicBezTo>
                  <a:pt x="23" y="50"/>
                  <a:pt x="5" y="27"/>
                  <a:pt x="5" y="27"/>
                </a:cubicBezTo>
                <a:cubicBezTo>
                  <a:pt x="2" y="23"/>
                  <a:pt x="0" y="19"/>
                  <a:pt x="0" y="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35" name="Freeform 80">
            <a:extLst>
              <a:ext uri="{FF2B5EF4-FFF2-40B4-BE49-F238E27FC236}">
                <a16:creationId xmlns:a16="http://schemas.microsoft.com/office/drawing/2014/main" id="{A9402C84-62F4-4868-AF08-B13A6194A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0691" y="5562952"/>
            <a:ext cx="749228" cy="383544"/>
          </a:xfrm>
          <a:custGeom>
            <a:avLst/>
            <a:gdLst>
              <a:gd name="T0" fmla="*/ 53 w 66"/>
              <a:gd name="T1" fmla="*/ 33 h 34"/>
              <a:gd name="T2" fmla="*/ 39 w 66"/>
              <a:gd name="T3" fmla="*/ 33 h 34"/>
              <a:gd name="T4" fmla="*/ 21 w 66"/>
              <a:gd name="T5" fmla="*/ 33 h 34"/>
              <a:gd name="T6" fmla="*/ 12 w 66"/>
              <a:gd name="T7" fmla="*/ 32 h 34"/>
              <a:gd name="T8" fmla="*/ 3 w 66"/>
              <a:gd name="T9" fmla="*/ 28 h 34"/>
              <a:gd name="T10" fmla="*/ 0 w 66"/>
              <a:gd name="T11" fmla="*/ 21 h 34"/>
              <a:gd name="T12" fmla="*/ 0 w 66"/>
              <a:gd name="T13" fmla="*/ 16 h 34"/>
              <a:gd name="T14" fmla="*/ 3 w 66"/>
              <a:gd name="T15" fmla="*/ 7 h 34"/>
              <a:gd name="T16" fmla="*/ 11 w 66"/>
              <a:gd name="T17" fmla="*/ 3 h 34"/>
              <a:gd name="T18" fmla="*/ 23 w 66"/>
              <a:gd name="T19" fmla="*/ 2 h 34"/>
              <a:gd name="T20" fmla="*/ 43 w 66"/>
              <a:gd name="T21" fmla="*/ 0 h 34"/>
              <a:gd name="T22" fmla="*/ 48 w 66"/>
              <a:gd name="T23" fmla="*/ 0 h 34"/>
              <a:gd name="T24" fmla="*/ 62 w 66"/>
              <a:gd name="T25" fmla="*/ 4 h 34"/>
              <a:gd name="T26" fmla="*/ 66 w 66"/>
              <a:gd name="T27" fmla="*/ 13 h 34"/>
              <a:gd name="T28" fmla="*/ 66 w 66"/>
              <a:gd name="T29" fmla="*/ 20 h 34"/>
              <a:gd name="T30" fmla="*/ 62 w 66"/>
              <a:gd name="T31" fmla="*/ 29 h 34"/>
              <a:gd name="T32" fmla="*/ 53 w 66"/>
              <a:gd name="T33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6" h="34">
                <a:moveTo>
                  <a:pt x="53" y="33"/>
                </a:moveTo>
                <a:cubicBezTo>
                  <a:pt x="47" y="33"/>
                  <a:pt x="53" y="34"/>
                  <a:pt x="39" y="33"/>
                </a:cubicBezTo>
                <a:cubicBezTo>
                  <a:pt x="24" y="33"/>
                  <a:pt x="21" y="33"/>
                  <a:pt x="21" y="33"/>
                </a:cubicBezTo>
                <a:cubicBezTo>
                  <a:pt x="12" y="32"/>
                  <a:pt x="12" y="32"/>
                  <a:pt x="12" y="32"/>
                </a:cubicBezTo>
                <a:cubicBezTo>
                  <a:pt x="7" y="31"/>
                  <a:pt x="4" y="30"/>
                  <a:pt x="3" y="28"/>
                </a:cubicBezTo>
                <a:cubicBezTo>
                  <a:pt x="1" y="26"/>
                  <a:pt x="0" y="24"/>
                  <a:pt x="0" y="21"/>
                </a:cubicBezTo>
                <a:cubicBezTo>
                  <a:pt x="0" y="21"/>
                  <a:pt x="0" y="19"/>
                  <a:pt x="0" y="16"/>
                </a:cubicBezTo>
                <a:cubicBezTo>
                  <a:pt x="0" y="13"/>
                  <a:pt x="1" y="10"/>
                  <a:pt x="3" y="7"/>
                </a:cubicBezTo>
                <a:cubicBezTo>
                  <a:pt x="4" y="5"/>
                  <a:pt x="7" y="3"/>
                  <a:pt x="11" y="3"/>
                </a:cubicBezTo>
                <a:cubicBezTo>
                  <a:pt x="16" y="2"/>
                  <a:pt x="20" y="2"/>
                  <a:pt x="23" y="2"/>
                </a:cubicBezTo>
                <a:cubicBezTo>
                  <a:pt x="32" y="1"/>
                  <a:pt x="37" y="0"/>
                  <a:pt x="43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1"/>
                  <a:pt x="59" y="3"/>
                  <a:pt x="62" y="4"/>
                </a:cubicBezTo>
                <a:cubicBezTo>
                  <a:pt x="65" y="6"/>
                  <a:pt x="66" y="9"/>
                  <a:pt x="66" y="13"/>
                </a:cubicBezTo>
                <a:cubicBezTo>
                  <a:pt x="66" y="15"/>
                  <a:pt x="66" y="17"/>
                  <a:pt x="66" y="20"/>
                </a:cubicBezTo>
                <a:cubicBezTo>
                  <a:pt x="65" y="23"/>
                  <a:pt x="64" y="26"/>
                  <a:pt x="62" y="29"/>
                </a:cubicBezTo>
                <a:cubicBezTo>
                  <a:pt x="60" y="31"/>
                  <a:pt x="57" y="32"/>
                  <a:pt x="53" y="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6" name="Freeform 84">
            <a:extLst>
              <a:ext uri="{FF2B5EF4-FFF2-40B4-BE49-F238E27FC236}">
                <a16:creationId xmlns:a16="http://schemas.microsoft.com/office/drawing/2014/main" id="{801ACD2F-9E03-4258-BB7D-5006BA0BD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6274527">
            <a:off x="6910134" y="5273050"/>
            <a:ext cx="647637" cy="678578"/>
          </a:xfrm>
          <a:custGeom>
            <a:avLst/>
            <a:gdLst>
              <a:gd name="T0" fmla="*/ 4 w 57"/>
              <a:gd name="T1" fmla="*/ 34 h 60"/>
              <a:gd name="T2" fmla="*/ 17 w 57"/>
              <a:gd name="T3" fmla="*/ 18 h 60"/>
              <a:gd name="T4" fmla="*/ 26 w 57"/>
              <a:gd name="T5" fmla="*/ 8 h 60"/>
              <a:gd name="T6" fmla="*/ 29 w 57"/>
              <a:gd name="T7" fmla="*/ 5 h 60"/>
              <a:gd name="T8" fmla="*/ 41 w 57"/>
              <a:gd name="T9" fmla="*/ 0 h 60"/>
              <a:gd name="T10" fmla="*/ 51 w 57"/>
              <a:gd name="T11" fmla="*/ 6 h 60"/>
              <a:gd name="T12" fmla="*/ 56 w 57"/>
              <a:gd name="T13" fmla="*/ 16 h 60"/>
              <a:gd name="T14" fmla="*/ 51 w 57"/>
              <a:gd name="T15" fmla="*/ 28 h 60"/>
              <a:gd name="T16" fmla="*/ 29 w 57"/>
              <a:gd name="T17" fmla="*/ 53 h 60"/>
              <a:gd name="T18" fmla="*/ 17 w 57"/>
              <a:gd name="T19" fmla="*/ 59 h 60"/>
              <a:gd name="T20" fmla="*/ 5 w 57"/>
              <a:gd name="T21" fmla="*/ 54 h 60"/>
              <a:gd name="T22" fmla="*/ 0 w 57"/>
              <a:gd name="T23" fmla="*/ 45 h 60"/>
              <a:gd name="T24" fmla="*/ 4 w 57"/>
              <a:gd name="T25" fmla="*/ 34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7" h="60">
                <a:moveTo>
                  <a:pt x="4" y="34"/>
                </a:moveTo>
                <a:cubicBezTo>
                  <a:pt x="5" y="33"/>
                  <a:pt x="17" y="18"/>
                  <a:pt x="17" y="18"/>
                </a:cubicBezTo>
                <a:cubicBezTo>
                  <a:pt x="21" y="14"/>
                  <a:pt x="24" y="10"/>
                  <a:pt x="26" y="8"/>
                </a:cubicBezTo>
                <a:cubicBezTo>
                  <a:pt x="29" y="5"/>
                  <a:pt x="29" y="5"/>
                  <a:pt x="29" y="5"/>
                </a:cubicBezTo>
                <a:cubicBezTo>
                  <a:pt x="34" y="2"/>
                  <a:pt x="38" y="0"/>
                  <a:pt x="41" y="0"/>
                </a:cubicBezTo>
                <a:cubicBezTo>
                  <a:pt x="44" y="1"/>
                  <a:pt x="47" y="2"/>
                  <a:pt x="51" y="6"/>
                </a:cubicBezTo>
                <a:cubicBezTo>
                  <a:pt x="55" y="10"/>
                  <a:pt x="57" y="13"/>
                  <a:pt x="56" y="16"/>
                </a:cubicBezTo>
                <a:cubicBezTo>
                  <a:pt x="56" y="19"/>
                  <a:pt x="54" y="23"/>
                  <a:pt x="51" y="28"/>
                </a:cubicBezTo>
                <a:cubicBezTo>
                  <a:pt x="51" y="28"/>
                  <a:pt x="33" y="48"/>
                  <a:pt x="29" y="53"/>
                </a:cubicBezTo>
                <a:cubicBezTo>
                  <a:pt x="25" y="57"/>
                  <a:pt x="21" y="59"/>
                  <a:pt x="17" y="59"/>
                </a:cubicBezTo>
                <a:cubicBezTo>
                  <a:pt x="13" y="60"/>
                  <a:pt x="9" y="58"/>
                  <a:pt x="5" y="54"/>
                </a:cubicBezTo>
                <a:cubicBezTo>
                  <a:pt x="2" y="51"/>
                  <a:pt x="0" y="48"/>
                  <a:pt x="0" y="45"/>
                </a:cubicBezTo>
                <a:cubicBezTo>
                  <a:pt x="0" y="42"/>
                  <a:pt x="2" y="38"/>
                  <a:pt x="4" y="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72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0A43-1AEF-472E-839A-2A185EAB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syntax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B60FF-70A1-476D-B051-99758BA94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755" y="2565568"/>
            <a:ext cx="5579811" cy="192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8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CC2FF-A184-438A-AFC9-E9573B7C7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/>
              <a:t>Anchor Pseudo-classes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5054293-CC72-47CB-93AB-7F4300FC6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013" y="720000"/>
            <a:ext cx="2367823" cy="5409338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0649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E9D6223-8D87-4038-BE74-D5224B024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FBF49-EC0D-4E09-A77B-DB4E8257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3AA13D0-BF0A-4B8F-9FD6-CAE2DCD93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9705717" cy="6858000"/>
          </a:xfrm>
          <a:custGeom>
            <a:avLst/>
            <a:gdLst>
              <a:gd name="connsiteX0" fmla="*/ 0 w 9705717"/>
              <a:gd name="connsiteY0" fmla="*/ 0 h 6858000"/>
              <a:gd name="connsiteX1" fmla="*/ 8892014 w 9705717"/>
              <a:gd name="connsiteY1" fmla="*/ 0 h 6858000"/>
              <a:gd name="connsiteX2" fmla="*/ 8948109 w 9705717"/>
              <a:gd name="connsiteY2" fmla="*/ 119185 h 6858000"/>
              <a:gd name="connsiteX3" fmla="*/ 9361712 w 9705717"/>
              <a:gd name="connsiteY3" fmla="*/ 1009060 h 6858000"/>
              <a:gd name="connsiteX4" fmla="*/ 9569814 w 9705717"/>
              <a:gd name="connsiteY4" fmla="*/ 4722415 h 6858000"/>
              <a:gd name="connsiteX5" fmla="*/ 8937785 w 9705717"/>
              <a:gd name="connsiteY5" fmla="*/ 6619105 h 6858000"/>
              <a:gd name="connsiteX6" fmla="*/ 8749280 w 9705717"/>
              <a:gd name="connsiteY6" fmla="*/ 6858000 h 6858000"/>
              <a:gd name="connsiteX7" fmla="*/ 0 w 97057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05717" h="6858000">
                <a:moveTo>
                  <a:pt x="0" y="0"/>
                </a:moveTo>
                <a:lnTo>
                  <a:pt x="8892014" y="0"/>
                </a:lnTo>
                <a:lnTo>
                  <a:pt x="8948109" y="119185"/>
                </a:lnTo>
                <a:cubicBezTo>
                  <a:pt x="9080774" y="406683"/>
                  <a:pt x="9216041" y="706568"/>
                  <a:pt x="9361712" y="1009060"/>
                </a:cubicBezTo>
                <a:cubicBezTo>
                  <a:pt x="9986018" y="2093861"/>
                  <a:pt x="9569814" y="4346908"/>
                  <a:pt x="9569814" y="4722415"/>
                </a:cubicBezTo>
                <a:cubicBezTo>
                  <a:pt x="9569814" y="5635108"/>
                  <a:pt x="9260912" y="6189243"/>
                  <a:pt x="8937785" y="6619105"/>
                </a:cubicBezTo>
                <a:lnTo>
                  <a:pt x="87492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D3538-7A93-4285-AFCC-B3FE5E9D8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11974" cy="1477328"/>
          </a:xfrm>
        </p:spPr>
        <p:txBody>
          <a:bodyPr wrap="square" anchor="ctr">
            <a:normAutofit/>
          </a:bodyPr>
          <a:lstStyle/>
          <a:p>
            <a:r>
              <a:rPr lang="en-SG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B726D-99DD-4DE9-8754-7E7F71F0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6911975" cy="3216273"/>
          </a:xfrm>
        </p:spPr>
        <p:txBody>
          <a:bodyPr>
            <a:normAutofit/>
          </a:bodyPr>
          <a:lstStyle/>
          <a:p>
            <a:r>
              <a:rPr lang="en-SG" dirty="0"/>
              <a:t>Pseudo-classes can be combined with CSS classes.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5BE2CF8-7196-4BC3-B312-B0EE486D9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8226571" y="2916066"/>
            <a:ext cx="3518890" cy="3293724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24DBDB-90CE-42E6-B18D-27E346CCF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542" y="3607606"/>
            <a:ext cx="3981362" cy="180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22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0C0B-4386-4A88-AA16-33107771C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Hover Pseudo-class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C8197D-1E08-44FF-926F-9ADCBCE7D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6810" y="2484244"/>
            <a:ext cx="5838380" cy="1889511"/>
          </a:xfrm>
        </p:spPr>
      </p:pic>
    </p:spTree>
    <p:extLst>
      <p:ext uri="{BB962C8B-B14F-4D97-AF65-F5344CB8AC3E}">
        <p14:creationId xmlns:p14="http://schemas.microsoft.com/office/powerpoint/2010/main" val="1766449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1D3B63D-97A2-43B6-B140-7FADB9C54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9AB3E9-A7F5-451B-8FC3-9BBE53056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E9467-E0D7-41D2-925C-66184DF9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SG" dirty="0"/>
              <a:t>:first-child Pseudo-class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B56B8-B4C1-4651-BE9A-571C612A6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en-SG" dirty="0"/>
              <a:t>The :first-child pseudo-class matched a specified element that is the first child of another element.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028316-C4BC-4236-B682-600F36D48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810" y="720000"/>
            <a:ext cx="3764229" cy="5409338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4799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D3B63D-97A2-43B6-B140-7FADB9C54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AB3E9-A7F5-451B-8FC3-9BBE53056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099696-CEBC-43DE-8D8A-33953F8E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SG" dirty="0"/>
              <a:t>For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6A968-CC5C-4B6F-A33C-F5A1DEB2C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en-SG" dirty="0"/>
              <a:t>This example demonstrates that the selector matches the first &lt;</a:t>
            </a:r>
            <a:r>
              <a:rPr lang="en-SG" dirty="0" err="1"/>
              <a:t>i</a:t>
            </a:r>
            <a:r>
              <a:rPr lang="en-SG" dirty="0"/>
              <a:t>&gt; elements in all &lt;p&gt; elements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4E58DE-DC6E-4661-815D-F0D48EE03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525" y="886840"/>
            <a:ext cx="5014800" cy="5075658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3287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8EE46-85AA-4CF7-8F6E-686A3B950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Summary of all CSS Pseudo Elements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B15CCF-8B76-407F-910F-3073F1C2E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513" y="2569147"/>
            <a:ext cx="8230749" cy="3172268"/>
          </a:xfrm>
        </p:spPr>
      </p:pic>
    </p:spTree>
    <p:extLst>
      <p:ext uri="{BB962C8B-B14F-4D97-AF65-F5344CB8AC3E}">
        <p14:creationId xmlns:p14="http://schemas.microsoft.com/office/powerpoint/2010/main" val="2539280620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231B31"/>
      </a:dk2>
      <a:lt2>
        <a:srgbClr val="F0F3F2"/>
      </a:lt2>
      <a:accent1>
        <a:srgbClr val="D33D73"/>
      </a:accent1>
      <a:accent2>
        <a:srgbClr val="C12B9F"/>
      </a:accent2>
      <a:accent3>
        <a:srgbClr val="B63DD3"/>
      </a:accent3>
      <a:accent4>
        <a:srgbClr val="662BC1"/>
      </a:accent4>
      <a:accent5>
        <a:srgbClr val="3D41D3"/>
      </a:accent5>
      <a:accent6>
        <a:srgbClr val="2B6EC1"/>
      </a:accent6>
      <a:hlink>
        <a:srgbClr val="6A5AC8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281</Words>
  <Application>Microsoft Office PowerPoint</Application>
  <PresentationFormat>Widescreen</PresentationFormat>
  <Paragraphs>39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Avenir Next LT Pro</vt:lpstr>
      <vt:lpstr>Calibri</vt:lpstr>
      <vt:lpstr>Sagona Book</vt:lpstr>
      <vt:lpstr>The Hand Extrablack</vt:lpstr>
      <vt:lpstr>BlobVTI</vt:lpstr>
      <vt:lpstr>Pseudo-class; Pseudo-element</vt:lpstr>
      <vt:lpstr>What are Pseudo-Class?</vt:lpstr>
      <vt:lpstr>syntax</vt:lpstr>
      <vt:lpstr>Anchor Pseudo-classes</vt:lpstr>
      <vt:lpstr>Note</vt:lpstr>
      <vt:lpstr>Hover Pseudo-class</vt:lpstr>
      <vt:lpstr>:first-child Pseudo-class</vt:lpstr>
      <vt:lpstr>For example</vt:lpstr>
      <vt:lpstr>Summary of all CSS Pseudo Elements</vt:lpstr>
      <vt:lpstr>Another example</vt:lpstr>
      <vt:lpstr>What are Pseudo-Elements</vt:lpstr>
      <vt:lpstr>Syntax</vt:lpstr>
      <vt:lpstr>::first-line Pseudo-element</vt:lpstr>
      <vt:lpstr>::first-letter Pseudo-element</vt:lpstr>
      <vt:lpstr>Note</vt:lpstr>
      <vt:lpstr>Multiple Pseudo-elements</vt:lpstr>
      <vt:lpstr>::before and ::after Pseudo-elements</vt:lpstr>
      <vt:lpstr>::selection Pseudo-element</vt:lpstr>
      <vt:lpstr>Summary of all CSS Pseudo-elements</vt:lpstr>
      <vt:lpstr>Guided Example - Hover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Pseudo-class Pseudo-element</dc:title>
  <dc:creator>Benjamin</dc:creator>
  <cp:lastModifiedBy>Benjamin</cp:lastModifiedBy>
  <cp:revision>47</cp:revision>
  <dcterms:created xsi:type="dcterms:W3CDTF">2021-03-13T06:33:25Z</dcterms:created>
  <dcterms:modified xsi:type="dcterms:W3CDTF">2021-03-13T11:02:33Z</dcterms:modified>
</cp:coreProperties>
</file>