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19" autoAdjust="0"/>
  </p:normalViewPr>
  <p:slideViewPr>
    <p:cSldViewPr snapToGrid="0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30BB9-149C-4D74-935B-EFA2E1509EFF}" type="datetimeFigureOut">
              <a:rPr lang="en-SG" smtClean="0"/>
              <a:t>20/3/2021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0ED8E-75C6-4C12-B82C-20E24E424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761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Infinite iteration count?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0ED8E-75C6-4C12-B82C-20E24E42490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37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71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1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4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C594D-7CFE-419A-9B6B-16F6A4BC2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SG" dirty="0"/>
              <a:t>CSS Animations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575FD-CF50-4F2F-8B93-03B80B7C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endParaRPr lang="en-SG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100F98FE-14FA-40E1-807E-80AAC6D83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9" r="27863" b="-2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5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786-F8E2-4206-9431-24180C7C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B602-8E1D-4257-8438-EB58C261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SG" dirty="0"/>
              <a:t>Using animation-direction to specify the direction at which the animation is played.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FE1BA-589E-462C-AA3C-892F397D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2749969"/>
            <a:ext cx="6035826" cy="13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82D4-BA38-49CA-A55B-E86C85FA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6017942" cy="1345115"/>
          </a:xfrm>
        </p:spPr>
        <p:txBody>
          <a:bodyPr>
            <a:normAutofit/>
          </a:bodyPr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0F4A-69A0-4B43-8987-9AD63384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7969"/>
            <a:ext cx="6017942" cy="3884983"/>
          </a:xfrm>
        </p:spPr>
        <p:txBody>
          <a:bodyPr>
            <a:normAutofit/>
          </a:bodyPr>
          <a:lstStyle/>
          <a:p>
            <a:r>
              <a:rPr lang="en-SG" dirty="0"/>
              <a:t>Animation shorthand</a:t>
            </a:r>
          </a:p>
          <a:p>
            <a:r>
              <a:rPr lang="en-SG" dirty="0"/>
              <a:t>See top-right vs bottom-right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E3CF6-DBE2-41CA-AD3C-D21500FD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4" y="949667"/>
            <a:ext cx="3902635" cy="2170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8B625-EAC6-4917-AA71-572F3554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7" y="4537214"/>
            <a:ext cx="3910420" cy="6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A384F-AD1E-4A9C-8340-0E6CB06F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90D9F-6E38-4D2A-AEE7-7A578F3AC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163" y="2552739"/>
            <a:ext cx="9915673" cy="35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9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ABE3-A75C-46EB-A1DA-58C8461B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9047-D0F2-4D8C-9504-259C0730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a Bounce-In effect animation</a:t>
            </a:r>
          </a:p>
        </p:txBody>
      </p:sp>
    </p:spTree>
    <p:extLst>
      <p:ext uri="{BB962C8B-B14F-4D97-AF65-F5344CB8AC3E}">
        <p14:creationId xmlns:p14="http://schemas.microsoft.com/office/powerpoint/2010/main" val="158950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E51EF-E6EE-42CB-8560-09DB7CAF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SG" dirty="0"/>
              <a:t>CSS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BC8B-FD4B-4D66-8290-44AFD1CB6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SG" dirty="0"/>
              <a:t>Allows user to animate without using JS or Flash.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800E4-0993-433E-855F-61BDE492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875381"/>
            <a:ext cx="6035826" cy="51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0E5C-534C-4955-A63A-567B3FFA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@keyframe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C316-7F32-40B8-8054-BDE54FEE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When specified, the animation will </a:t>
            </a:r>
            <a:r>
              <a:rPr lang="en-SG" u="sng" dirty="0"/>
              <a:t>gradually</a:t>
            </a:r>
            <a:r>
              <a:rPr lang="en-SG" dirty="0"/>
              <a:t> change from current style to the new style at certain times.</a:t>
            </a:r>
          </a:p>
          <a:p>
            <a:r>
              <a:rPr lang="en-SG" dirty="0"/>
              <a:t>To get the animation to work, we have to bind the animation to an element.</a:t>
            </a:r>
          </a:p>
        </p:txBody>
      </p:sp>
    </p:spTree>
    <p:extLst>
      <p:ext uri="{BB962C8B-B14F-4D97-AF65-F5344CB8AC3E}">
        <p14:creationId xmlns:p14="http://schemas.microsoft.com/office/powerpoint/2010/main" val="26875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3DBE-FF3C-42A7-8055-DF876DD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3CF23-096C-4EC1-A4AC-FAD30580B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985" y="758952"/>
            <a:ext cx="3390961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4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C49BD-4E06-465C-BAF8-B75EF716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E20F-191C-4373-9BC4-4AC946F5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SG" dirty="0"/>
              <a:t>We can further specify the transition using percentage of time spent e.g.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B592D-A003-4894-8A1A-049D193B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813668"/>
            <a:ext cx="6035826" cy="32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4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4F2FC-1825-475F-8379-6AB61895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4DDF-FD54-4CB5-A57B-1D59E1DB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SG" dirty="0"/>
              <a:t>We can even change the position of the element, other that its colour. E.g.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A9FE0-3775-4BEC-B791-72FD38B5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2222879"/>
            <a:ext cx="6035826" cy="24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6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55825-FCCF-42B2-8A38-A0E2CE94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422C-9657-4434-AF71-C74EA790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SG" dirty="0"/>
              <a:t>We can also delay using animation-delay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29F67-7511-47EE-9834-E216331E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93" y="755650"/>
            <a:ext cx="5881368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6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29F41-3E3B-445C-8935-817BC2D6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BB3B-75A7-4C84-AC88-28424C42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SG" dirty="0"/>
              <a:t>Starting an animation after playing it for </a:t>
            </a:r>
            <a:r>
              <a:rPr lang="en-SG" i="1" dirty="0"/>
              <a:t>N</a:t>
            </a:r>
            <a:r>
              <a:rPr lang="en-SG" dirty="0"/>
              <a:t>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36003-83A7-45C8-B294-7A78DE7C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186" y="755650"/>
            <a:ext cx="5952381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7C6F-817D-45CB-A981-51B197AE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6CED-C9FC-4A2B-9749-F62F7716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SG" dirty="0"/>
              <a:t>Telling the browser how may times the animation should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EE832-E456-4820-B268-5F3B6AA2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464" y="1086739"/>
            <a:ext cx="6035826" cy="46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6132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C09988"/>
      </a:accent1>
      <a:accent2>
        <a:srgbClr val="B0A076"/>
      </a:accent2>
      <a:accent3>
        <a:srgbClr val="A1A77D"/>
      </a:accent3>
      <a:accent4>
        <a:srgbClr val="8CAB73"/>
      </a:accent4>
      <a:accent5>
        <a:srgbClr val="81AD80"/>
      </a:accent5>
      <a:accent6>
        <a:srgbClr val="75AF8C"/>
      </a:accent6>
      <a:hlink>
        <a:srgbClr val="5E899C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151</Words>
  <Application>Microsoft Office PowerPoint</Application>
  <PresentationFormat>Widescreen</PresentationFormat>
  <Paragraphs>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Avenir Next LT Pro</vt:lpstr>
      <vt:lpstr>Calibri</vt:lpstr>
      <vt:lpstr>PrismaticVTI</vt:lpstr>
      <vt:lpstr>CSS Animations</vt:lpstr>
      <vt:lpstr>CSS Animation</vt:lpstr>
      <vt:lpstr>@keyframe Rule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Animations</dc:title>
  <dc:creator>Benjamin</dc:creator>
  <cp:lastModifiedBy>Benjamin</cp:lastModifiedBy>
  <cp:revision>37</cp:revision>
  <dcterms:created xsi:type="dcterms:W3CDTF">2021-03-13T11:22:40Z</dcterms:created>
  <dcterms:modified xsi:type="dcterms:W3CDTF">2021-03-20T07:58:47Z</dcterms:modified>
</cp:coreProperties>
</file>