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59" autoAdjust="0"/>
  </p:normalViewPr>
  <p:slideViewPr>
    <p:cSldViewPr snapToGrid="0">
      <p:cViewPr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01:23:4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01:25:3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02:40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02:41:1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B51B5-66B8-42A8-B5C3-F3DF57DAFD47}" type="datetimeFigureOut">
              <a:rPr lang="en-SG" smtClean="0"/>
              <a:t>6/5/2021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04974-9F66-49B4-B754-F72CDA79BF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4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Most of the stuffs can be found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04974-9F66-49B4-B754-F72CDA79BFB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01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 chose to introduce Google Sites due to its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04974-9F66-49B4-B754-F72CDA79BFB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73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26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0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8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81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3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6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8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Gv8iNrYukdFT7YNNouOEpjAO_j4z1oAoYlIgBRMp6iLg6Tg/viewform?usp=pp_ur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tiesitestutorial/home" TargetMode="External"/><Relationship Id="rId2" Type="http://schemas.openxmlformats.org/officeDocument/2006/relationships/hyperlink" Target="https://support.google.com/sites/answer/6372878?hl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view/how-to-with-new-sites/ho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29045-12E2-4187-A42D-9BD9E3E4C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en-SG" dirty="0"/>
              <a:t>Google 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BAF91-E6EE-4CC4-9375-F535F7A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/>
          </a:bodyPr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A4DF3-C882-4299-BB87-C621C1AFF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59" b="2311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702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B142-2E91-4DAD-98F4-A665D1D5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Cool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BE09-34A1-4C6C-9853-410A7D9B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Adding of google documents into website e.g., google doc, google slides, etc.</a:t>
            </a:r>
          </a:p>
          <a:p>
            <a:r>
              <a:rPr lang="en-SG" dirty="0"/>
              <a:t>Embedding YouTube videos on website.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790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ADE4-0807-4C8F-B97D-A3B317C7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website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18E7-705C-4BCC-B868-4970BA6D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Wordpress</a:t>
            </a:r>
            <a:endParaRPr lang="en-SG" dirty="0"/>
          </a:p>
          <a:p>
            <a:r>
              <a:rPr lang="en-SG" dirty="0" err="1"/>
              <a:t>Wix</a:t>
            </a:r>
            <a:endParaRPr lang="en-SG" dirty="0"/>
          </a:p>
          <a:p>
            <a:r>
              <a:rPr lang="en-SG" dirty="0"/>
              <a:t>Weebly </a:t>
            </a:r>
          </a:p>
          <a:p>
            <a:r>
              <a:rPr lang="en-SG" dirty="0"/>
              <a:t>Squarespace</a:t>
            </a:r>
          </a:p>
          <a:p>
            <a:r>
              <a:rPr lang="en-SG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3907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999D-BD49-419B-827B-313D10E1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Feedback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83CC-484F-470C-82E8-FEA15416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https://docs.google.com/forms/d/e/1FAIpQLSdGv8iNrYukdFT7YNNouOEpjAO_j4z1oAoYlIgBRMp6iLg6Tg/viewform?usp=pp_url</a:t>
            </a:r>
            <a:endParaRPr lang="en-SG" dirty="0"/>
          </a:p>
          <a:p>
            <a:r>
              <a:rPr lang="en-SG" dirty="0"/>
              <a:t>PLEASEEEEE answer truthfully and give me your honest feedback so I know what are my strengths and weaknesses.</a:t>
            </a:r>
          </a:p>
          <a:p>
            <a:r>
              <a:rPr lang="en-S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4043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04A3-4482-4345-A85E-3AD5731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735F-C7B3-47EF-9BB0-DE38908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HTML</a:t>
            </a:r>
          </a:p>
          <a:p>
            <a:r>
              <a:rPr lang="en-SG" dirty="0"/>
              <a:t>CSS</a:t>
            </a:r>
          </a:p>
          <a:p>
            <a:r>
              <a:rPr lang="en-SG" dirty="0"/>
              <a:t>Own website!</a:t>
            </a:r>
          </a:p>
          <a:p>
            <a:r>
              <a:rPr lang="en-SG" dirty="0"/>
              <a:t>Learnt how to create website using vanilla HTML + CSS and touched on website builders such as Google Sites.</a:t>
            </a:r>
          </a:p>
        </p:txBody>
      </p:sp>
    </p:spTree>
    <p:extLst>
      <p:ext uri="{BB962C8B-B14F-4D97-AF65-F5344CB8AC3E}">
        <p14:creationId xmlns:p14="http://schemas.microsoft.com/office/powerpoint/2010/main" val="4716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3BE69-D804-43EE-9704-8C94BE74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Create and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254F-FDFB-4BCA-82CE-FECF58DC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94" y="4121253"/>
            <a:ext cx="347332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pc="160"/>
              <a:t>Or just use existing google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B98BF-D7A9-4BF6-96E6-9D2B55E61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029" y="1137661"/>
            <a:ext cx="5857124" cy="46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9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4EEF0-C88F-4F5A-A2A7-F85A063D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82" y="1613646"/>
            <a:ext cx="3760499" cy="15628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Landing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16026-B731-49C9-8EA2-9C225DA3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17029" y="625162"/>
            <a:ext cx="5857124" cy="56521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2E6264C-E6D0-455B-B84D-D02587CCE584}"/>
              </a:ext>
            </a:extLst>
          </p:cNvPr>
          <p:cNvSpPr txBox="1">
            <a:spLocks/>
          </p:cNvSpPr>
          <p:nvPr/>
        </p:nvSpPr>
        <p:spPr>
          <a:xfrm>
            <a:off x="840082" y="3765176"/>
            <a:ext cx="3693825" cy="941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1800" dirty="0"/>
              <a:t>Click on “NEW”</a:t>
            </a:r>
          </a:p>
        </p:txBody>
      </p:sp>
    </p:spTree>
    <p:extLst>
      <p:ext uri="{BB962C8B-B14F-4D97-AF65-F5344CB8AC3E}">
        <p14:creationId xmlns:p14="http://schemas.microsoft.com/office/powerpoint/2010/main" val="359870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1D2E-7F80-4A94-A376-C64B5309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good online resources to learn about google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9036-A08A-4F03-8E7C-87547DCD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https://support.google.com/sites/answer/6372878?hl=en</a:t>
            </a:r>
            <a:endParaRPr lang="en-SG" dirty="0"/>
          </a:p>
          <a:p>
            <a:r>
              <a:rPr lang="en-SG" dirty="0">
                <a:hlinkClick r:id="rId3"/>
              </a:rPr>
              <a:t>https://sites.google.com/site/tiesitestutorial/home</a:t>
            </a:r>
            <a:endParaRPr lang="en-SG" dirty="0"/>
          </a:p>
          <a:p>
            <a:r>
              <a:rPr lang="en-SG" dirty="0">
                <a:hlinkClick r:id="rId4"/>
              </a:rPr>
              <a:t>https://sites.google.com/view/how-to-with-new-sites/home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215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B7A0-A70D-4C08-B11A-4BF76C17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navigate Google Site?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34BE9-3663-49EC-A10F-760939108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879" y="1819274"/>
            <a:ext cx="9417409" cy="44291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DC30D4-5863-4340-8268-1585E01549A2}"/>
              </a:ext>
            </a:extLst>
          </p:cNvPr>
          <p:cNvSpPr/>
          <p:nvPr/>
        </p:nvSpPr>
        <p:spPr>
          <a:xfrm>
            <a:off x="8646289" y="2071868"/>
            <a:ext cx="1990845" cy="4282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09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03E1E-E89C-4EB0-872F-0979D3AF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en-SG" dirty="0"/>
              <a:t>Adding in components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FFF7DA-28F7-4EF2-B549-53D8926C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US" dirty="0"/>
              <a:t>Double-click and select: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/>
              <a:t>Image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/>
              <a:t>Text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/>
              <a:t>Embed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/>
              <a:t>Upload from </a:t>
            </a:r>
            <a:r>
              <a:rPr lang="en-US" dirty="0" err="1"/>
              <a:t>gDrive</a:t>
            </a:r>
            <a:endParaRPr lang="en-US" dirty="0"/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DE1A5-9B42-4197-A3DE-846AF6D3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84" y="2369743"/>
            <a:ext cx="3951737" cy="21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6920EA-132F-46AA-8856-B5D5741D9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EA55F-F9C5-4595-AE34-0E172F21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7807404" cy="6857999"/>
          </a:xfrm>
          <a:custGeom>
            <a:avLst/>
            <a:gdLst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7012732 w 7807404"/>
              <a:gd name="connsiteY38" fmla="*/ 3410524 h 6857999"/>
              <a:gd name="connsiteX39" fmla="*/ 7020122 w 7807404"/>
              <a:gd name="connsiteY39" fmla="*/ 3417525 h 6857999"/>
              <a:gd name="connsiteX40" fmla="*/ 7022196 w 7807404"/>
              <a:gd name="connsiteY40" fmla="*/ 3478439 h 6857999"/>
              <a:gd name="connsiteX41" fmla="*/ 6982022 w 7807404"/>
              <a:gd name="connsiteY41" fmla="*/ 3696746 h 6857999"/>
              <a:gd name="connsiteX42" fmla="*/ 6987385 w 7807404"/>
              <a:gd name="connsiteY42" fmla="*/ 3815651 h 6857999"/>
              <a:gd name="connsiteX43" fmla="*/ 6996939 w 7807404"/>
              <a:gd name="connsiteY43" fmla="*/ 3857058 h 6857999"/>
              <a:gd name="connsiteX44" fmla="*/ 7012470 w 7807404"/>
              <a:gd name="connsiteY44" fmla="*/ 3926486 h 6857999"/>
              <a:gd name="connsiteX45" fmla="*/ 7038860 w 7807404"/>
              <a:gd name="connsiteY45" fmla="*/ 3988495 h 6857999"/>
              <a:gd name="connsiteX46" fmla="*/ 7025357 w 7807404"/>
              <a:gd name="connsiteY46" fmla="*/ 4051442 h 6857999"/>
              <a:gd name="connsiteX47" fmla="*/ 7024708 w 7807404"/>
              <a:gd name="connsiteY47" fmla="*/ 4105625 h 6857999"/>
              <a:gd name="connsiteX48" fmla="*/ 7032013 w 7807404"/>
              <a:gd name="connsiteY48" fmla="*/ 4109626 h 6857999"/>
              <a:gd name="connsiteX49" fmla="*/ 7032673 w 7807404"/>
              <a:gd name="connsiteY49" fmla="*/ 4116557 h 6857999"/>
              <a:gd name="connsiteX50" fmla="*/ 7025240 w 7807404"/>
              <a:gd name="connsiteY50" fmla="*/ 4120637 h 6857999"/>
              <a:gd name="connsiteX51" fmla="*/ 7001151 w 7807404"/>
              <a:gd name="connsiteY51" fmla="*/ 4208493 h 6857999"/>
              <a:gd name="connsiteX52" fmla="*/ 6981187 w 7807404"/>
              <a:gd name="connsiteY52" fmla="*/ 4327914 h 6857999"/>
              <a:gd name="connsiteX53" fmla="*/ 6996887 w 7807404"/>
              <a:gd name="connsiteY53" fmla="*/ 4375181 h 6857999"/>
              <a:gd name="connsiteX54" fmla="*/ 6993908 w 7807404"/>
              <a:gd name="connsiteY54" fmla="*/ 4388524 h 6857999"/>
              <a:gd name="connsiteX55" fmla="*/ 7004982 w 7807404"/>
              <a:gd name="connsiteY55" fmla="*/ 4415915 h 6857999"/>
              <a:gd name="connsiteX56" fmla="*/ 7050435 w 7807404"/>
              <a:gd name="connsiteY56" fmla="*/ 4479913 h 6857999"/>
              <a:gd name="connsiteX57" fmla="*/ 7121988 w 7807404"/>
              <a:gd name="connsiteY57" fmla="*/ 4534160 h 6857999"/>
              <a:gd name="connsiteX58" fmla="*/ 7173289 w 7807404"/>
              <a:gd name="connsiteY58" fmla="*/ 4634254 h 6857999"/>
              <a:gd name="connsiteX59" fmla="*/ 7188878 w 7807404"/>
              <a:gd name="connsiteY59" fmla="*/ 4672371 h 6857999"/>
              <a:gd name="connsiteX60" fmla="*/ 7226673 w 7807404"/>
              <a:gd name="connsiteY60" fmla="*/ 4796523 h 6857999"/>
              <a:gd name="connsiteX61" fmla="*/ 7240375 w 7807404"/>
              <a:gd name="connsiteY61" fmla="*/ 4838614 h 6857999"/>
              <a:gd name="connsiteX62" fmla="*/ 7285168 w 7807404"/>
              <a:gd name="connsiteY62" fmla="*/ 4861231 h 6857999"/>
              <a:gd name="connsiteX63" fmla="*/ 7298142 w 7807404"/>
              <a:gd name="connsiteY63" fmla="*/ 4993732 h 6857999"/>
              <a:gd name="connsiteX64" fmla="*/ 7322875 w 7807404"/>
              <a:gd name="connsiteY64" fmla="*/ 5208172 h 6857999"/>
              <a:gd name="connsiteX65" fmla="*/ 7342672 w 7807404"/>
              <a:gd name="connsiteY65" fmla="*/ 5255191 h 6857999"/>
              <a:gd name="connsiteX66" fmla="*/ 7321006 w 7807404"/>
              <a:gd name="connsiteY66" fmla="*/ 5337537 h 6857999"/>
              <a:gd name="connsiteX67" fmla="*/ 7360096 w 7807404"/>
              <a:gd name="connsiteY67" fmla="*/ 5418522 h 6857999"/>
              <a:gd name="connsiteX68" fmla="*/ 7400954 w 7807404"/>
              <a:gd name="connsiteY68" fmla="*/ 5473319 h 6857999"/>
              <a:gd name="connsiteX69" fmla="*/ 7418953 w 7807404"/>
              <a:gd name="connsiteY69" fmla="*/ 5506769 h 6857999"/>
              <a:gd name="connsiteX70" fmla="*/ 7437497 w 7807404"/>
              <a:gd name="connsiteY70" fmla="*/ 5528086 h 6857999"/>
              <a:gd name="connsiteX71" fmla="*/ 7472839 w 7807404"/>
              <a:gd name="connsiteY71" fmla="*/ 5722307 h 6857999"/>
              <a:gd name="connsiteX72" fmla="*/ 7520312 w 7807404"/>
              <a:gd name="connsiteY72" fmla="*/ 5848020 h 6857999"/>
              <a:gd name="connsiteX73" fmla="*/ 7546603 w 7807404"/>
              <a:gd name="connsiteY73" fmla="*/ 5895435 h 6857999"/>
              <a:gd name="connsiteX74" fmla="*/ 7574370 w 7807404"/>
              <a:gd name="connsiteY74" fmla="*/ 6116987 h 6857999"/>
              <a:gd name="connsiteX75" fmla="*/ 7588278 w 7807404"/>
              <a:gd name="connsiteY75" fmla="*/ 6239240 h 6857999"/>
              <a:gd name="connsiteX76" fmla="*/ 7651779 w 7807404"/>
              <a:gd name="connsiteY76" fmla="*/ 6536040 h 6857999"/>
              <a:gd name="connsiteX77" fmla="*/ 7634970 w 7807404"/>
              <a:gd name="connsiteY77" fmla="*/ 6596308 h 6857999"/>
              <a:gd name="connsiteX78" fmla="*/ 7634433 w 7807404"/>
              <a:gd name="connsiteY78" fmla="*/ 6610438 h 6857999"/>
              <a:gd name="connsiteX79" fmla="*/ 7628165 w 7807404"/>
              <a:gd name="connsiteY79" fmla="*/ 6640287 h 6857999"/>
              <a:gd name="connsiteX80" fmla="*/ 7631881 w 7807404"/>
              <a:gd name="connsiteY80" fmla="*/ 6643984 h 6857999"/>
              <a:gd name="connsiteX81" fmla="*/ 7630037 w 7807404"/>
              <a:gd name="connsiteY81" fmla="*/ 6686063 h 6857999"/>
              <a:gd name="connsiteX82" fmla="*/ 7632333 w 7807404"/>
              <a:gd name="connsiteY82" fmla="*/ 6685744 h 6857999"/>
              <a:gd name="connsiteX83" fmla="*/ 7641954 w 7807404"/>
              <a:gd name="connsiteY83" fmla="*/ 6693689 h 6857999"/>
              <a:gd name="connsiteX84" fmla="*/ 7655048 w 7807404"/>
              <a:gd name="connsiteY84" fmla="*/ 6710915 h 6857999"/>
              <a:gd name="connsiteX85" fmla="*/ 7713961 w 7807404"/>
              <a:gd name="connsiteY85" fmla="*/ 6739542 h 6857999"/>
              <a:gd name="connsiteX86" fmla="*/ 7712298 w 7807404"/>
              <a:gd name="connsiteY86" fmla="*/ 6783313 h 6857999"/>
              <a:gd name="connsiteX87" fmla="*/ 7713229 w 7807404"/>
              <a:gd name="connsiteY87" fmla="*/ 6791653 h 6857999"/>
              <a:gd name="connsiteX88" fmla="*/ 7713771 w 7807404"/>
              <a:gd name="connsiteY88" fmla="*/ 6791625 h 6857999"/>
              <a:gd name="connsiteX89" fmla="*/ 7715794 w 7807404"/>
              <a:gd name="connsiteY89" fmla="*/ 6800036 h 6857999"/>
              <a:gd name="connsiteX90" fmla="*/ 7714926 w 7807404"/>
              <a:gd name="connsiteY90" fmla="*/ 6806857 h 6857999"/>
              <a:gd name="connsiteX91" fmla="*/ 7716734 w 7807404"/>
              <a:gd name="connsiteY91" fmla="*/ 6823036 h 6857999"/>
              <a:gd name="connsiteX92" fmla="*/ 7720829 w 7807404"/>
              <a:gd name="connsiteY92" fmla="*/ 6827317 h 6857999"/>
              <a:gd name="connsiteX93" fmla="*/ 7791089 w 7807404"/>
              <a:gd name="connsiteY93" fmla="*/ 6843616 h 6857999"/>
              <a:gd name="connsiteX94" fmla="*/ 7807404 w 7807404"/>
              <a:gd name="connsiteY94" fmla="*/ 6857999 h 6857999"/>
              <a:gd name="connsiteX95" fmla="*/ 2910541 w 7807404"/>
              <a:gd name="connsiteY95" fmla="*/ 6857999 h 6857999"/>
              <a:gd name="connsiteX96" fmla="*/ 737233 w 7807404"/>
              <a:gd name="connsiteY96" fmla="*/ 6857999 h 6857999"/>
              <a:gd name="connsiteX97" fmla="*/ 0 w 7807404"/>
              <a:gd name="connsiteY97" fmla="*/ 6857999 h 6857999"/>
              <a:gd name="connsiteX98" fmla="*/ 0 w 7807404"/>
              <a:gd name="connsiteY98" fmla="*/ 1 h 6857999"/>
              <a:gd name="connsiteX99" fmla="*/ 737233 w 7807404"/>
              <a:gd name="connsiteY99" fmla="*/ 1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7012732 w 7807404"/>
              <a:gd name="connsiteY38" fmla="*/ 3410524 h 6857999"/>
              <a:gd name="connsiteX39" fmla="*/ 7020122 w 7807404"/>
              <a:gd name="connsiteY39" fmla="*/ 341752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7012732 w 7807404"/>
              <a:gd name="connsiteY38" fmla="*/ 3410524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713961 w 7807404"/>
              <a:gd name="connsiteY83" fmla="*/ 6739542 h 6857999"/>
              <a:gd name="connsiteX84" fmla="*/ 7712298 w 7807404"/>
              <a:gd name="connsiteY84" fmla="*/ 6783313 h 6857999"/>
              <a:gd name="connsiteX85" fmla="*/ 7713229 w 7807404"/>
              <a:gd name="connsiteY85" fmla="*/ 6791653 h 6857999"/>
              <a:gd name="connsiteX86" fmla="*/ 7713771 w 7807404"/>
              <a:gd name="connsiteY86" fmla="*/ 6791625 h 6857999"/>
              <a:gd name="connsiteX87" fmla="*/ 7715794 w 7807404"/>
              <a:gd name="connsiteY87" fmla="*/ 6800036 h 6857999"/>
              <a:gd name="connsiteX88" fmla="*/ 7714926 w 7807404"/>
              <a:gd name="connsiteY88" fmla="*/ 6806857 h 6857999"/>
              <a:gd name="connsiteX89" fmla="*/ 7716734 w 7807404"/>
              <a:gd name="connsiteY89" fmla="*/ 6823036 h 6857999"/>
              <a:gd name="connsiteX90" fmla="*/ 7720829 w 7807404"/>
              <a:gd name="connsiteY90" fmla="*/ 6827317 h 6857999"/>
              <a:gd name="connsiteX91" fmla="*/ 7791089 w 7807404"/>
              <a:gd name="connsiteY91" fmla="*/ 6843616 h 6857999"/>
              <a:gd name="connsiteX92" fmla="*/ 7807404 w 7807404"/>
              <a:gd name="connsiteY92" fmla="*/ 6857999 h 6857999"/>
              <a:gd name="connsiteX93" fmla="*/ 2910541 w 7807404"/>
              <a:gd name="connsiteY93" fmla="*/ 6857999 h 6857999"/>
              <a:gd name="connsiteX94" fmla="*/ 737233 w 7807404"/>
              <a:gd name="connsiteY94" fmla="*/ 6857999 h 6857999"/>
              <a:gd name="connsiteX95" fmla="*/ 0 w 7807404"/>
              <a:gd name="connsiteY95" fmla="*/ 6857999 h 6857999"/>
              <a:gd name="connsiteX96" fmla="*/ 0 w 7807404"/>
              <a:gd name="connsiteY96" fmla="*/ 1 h 6857999"/>
              <a:gd name="connsiteX97" fmla="*/ 737233 w 7807404"/>
              <a:gd name="connsiteY97" fmla="*/ 1 h 6857999"/>
              <a:gd name="connsiteX98" fmla="*/ 737233 w 7807404"/>
              <a:gd name="connsiteY98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713961 w 7807404"/>
              <a:gd name="connsiteY82" fmla="*/ 6739542 h 6857999"/>
              <a:gd name="connsiteX83" fmla="*/ 7712298 w 7807404"/>
              <a:gd name="connsiteY83" fmla="*/ 6783313 h 6857999"/>
              <a:gd name="connsiteX84" fmla="*/ 7713229 w 7807404"/>
              <a:gd name="connsiteY84" fmla="*/ 6791653 h 6857999"/>
              <a:gd name="connsiteX85" fmla="*/ 7713771 w 7807404"/>
              <a:gd name="connsiteY85" fmla="*/ 6791625 h 6857999"/>
              <a:gd name="connsiteX86" fmla="*/ 7715794 w 7807404"/>
              <a:gd name="connsiteY86" fmla="*/ 6800036 h 6857999"/>
              <a:gd name="connsiteX87" fmla="*/ 7714926 w 7807404"/>
              <a:gd name="connsiteY87" fmla="*/ 6806857 h 6857999"/>
              <a:gd name="connsiteX88" fmla="*/ 7716734 w 7807404"/>
              <a:gd name="connsiteY88" fmla="*/ 6823036 h 6857999"/>
              <a:gd name="connsiteX89" fmla="*/ 7720829 w 7807404"/>
              <a:gd name="connsiteY89" fmla="*/ 6827317 h 6857999"/>
              <a:gd name="connsiteX90" fmla="*/ 7791089 w 7807404"/>
              <a:gd name="connsiteY90" fmla="*/ 6843616 h 6857999"/>
              <a:gd name="connsiteX91" fmla="*/ 7807404 w 7807404"/>
              <a:gd name="connsiteY91" fmla="*/ 6857999 h 6857999"/>
              <a:gd name="connsiteX92" fmla="*/ 2910541 w 7807404"/>
              <a:gd name="connsiteY92" fmla="*/ 6857999 h 6857999"/>
              <a:gd name="connsiteX93" fmla="*/ 737233 w 7807404"/>
              <a:gd name="connsiteY93" fmla="*/ 6857999 h 6857999"/>
              <a:gd name="connsiteX94" fmla="*/ 0 w 7807404"/>
              <a:gd name="connsiteY94" fmla="*/ 6857999 h 6857999"/>
              <a:gd name="connsiteX95" fmla="*/ 0 w 7807404"/>
              <a:gd name="connsiteY95" fmla="*/ 1 h 6857999"/>
              <a:gd name="connsiteX96" fmla="*/ 737233 w 7807404"/>
              <a:gd name="connsiteY96" fmla="*/ 1 h 6857999"/>
              <a:gd name="connsiteX97" fmla="*/ 737233 w 7807404"/>
              <a:gd name="connsiteY97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703817 w 7807404"/>
              <a:gd name="connsiteY81" fmla="*/ 6673830 h 6857999"/>
              <a:gd name="connsiteX82" fmla="*/ 7713961 w 7807404"/>
              <a:gd name="connsiteY82" fmla="*/ 6739542 h 6857999"/>
              <a:gd name="connsiteX83" fmla="*/ 7712298 w 7807404"/>
              <a:gd name="connsiteY83" fmla="*/ 6783313 h 6857999"/>
              <a:gd name="connsiteX84" fmla="*/ 7713229 w 7807404"/>
              <a:gd name="connsiteY84" fmla="*/ 6791653 h 6857999"/>
              <a:gd name="connsiteX85" fmla="*/ 7713771 w 7807404"/>
              <a:gd name="connsiteY85" fmla="*/ 6791625 h 6857999"/>
              <a:gd name="connsiteX86" fmla="*/ 7715794 w 7807404"/>
              <a:gd name="connsiteY86" fmla="*/ 6800036 h 6857999"/>
              <a:gd name="connsiteX87" fmla="*/ 7714926 w 7807404"/>
              <a:gd name="connsiteY87" fmla="*/ 6806857 h 6857999"/>
              <a:gd name="connsiteX88" fmla="*/ 7716734 w 7807404"/>
              <a:gd name="connsiteY88" fmla="*/ 6823036 h 6857999"/>
              <a:gd name="connsiteX89" fmla="*/ 7720829 w 7807404"/>
              <a:gd name="connsiteY89" fmla="*/ 6827317 h 6857999"/>
              <a:gd name="connsiteX90" fmla="*/ 7791089 w 7807404"/>
              <a:gd name="connsiteY90" fmla="*/ 6843616 h 6857999"/>
              <a:gd name="connsiteX91" fmla="*/ 7807404 w 7807404"/>
              <a:gd name="connsiteY91" fmla="*/ 6857999 h 6857999"/>
              <a:gd name="connsiteX92" fmla="*/ 2910541 w 7807404"/>
              <a:gd name="connsiteY92" fmla="*/ 6857999 h 6857999"/>
              <a:gd name="connsiteX93" fmla="*/ 737233 w 7807404"/>
              <a:gd name="connsiteY93" fmla="*/ 6857999 h 6857999"/>
              <a:gd name="connsiteX94" fmla="*/ 0 w 7807404"/>
              <a:gd name="connsiteY94" fmla="*/ 6857999 h 6857999"/>
              <a:gd name="connsiteX95" fmla="*/ 0 w 7807404"/>
              <a:gd name="connsiteY95" fmla="*/ 1 h 6857999"/>
              <a:gd name="connsiteX96" fmla="*/ 737233 w 7807404"/>
              <a:gd name="connsiteY96" fmla="*/ 1 h 6857999"/>
              <a:gd name="connsiteX97" fmla="*/ 737233 w 7807404"/>
              <a:gd name="connsiteY97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16734 w 7807404"/>
              <a:gd name="connsiteY87" fmla="*/ 6823036 h 6857999"/>
              <a:gd name="connsiteX88" fmla="*/ 7720829 w 7807404"/>
              <a:gd name="connsiteY88" fmla="*/ 6827317 h 6857999"/>
              <a:gd name="connsiteX89" fmla="*/ 7791089 w 7807404"/>
              <a:gd name="connsiteY89" fmla="*/ 6843616 h 6857999"/>
              <a:gd name="connsiteX90" fmla="*/ 7807404 w 7807404"/>
              <a:gd name="connsiteY90" fmla="*/ 6857999 h 6857999"/>
              <a:gd name="connsiteX91" fmla="*/ 2910541 w 7807404"/>
              <a:gd name="connsiteY91" fmla="*/ 6857999 h 6857999"/>
              <a:gd name="connsiteX92" fmla="*/ 737233 w 7807404"/>
              <a:gd name="connsiteY92" fmla="*/ 6857999 h 6857999"/>
              <a:gd name="connsiteX93" fmla="*/ 0 w 7807404"/>
              <a:gd name="connsiteY93" fmla="*/ 6857999 h 6857999"/>
              <a:gd name="connsiteX94" fmla="*/ 0 w 7807404"/>
              <a:gd name="connsiteY94" fmla="*/ 1 h 6857999"/>
              <a:gd name="connsiteX95" fmla="*/ 737233 w 7807404"/>
              <a:gd name="connsiteY95" fmla="*/ 1 h 6857999"/>
              <a:gd name="connsiteX96" fmla="*/ 737233 w 7807404"/>
              <a:gd name="connsiteY96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16734 w 7807404"/>
              <a:gd name="connsiteY87" fmla="*/ 6823036 h 6857999"/>
              <a:gd name="connsiteX88" fmla="*/ 7720829 w 7807404"/>
              <a:gd name="connsiteY88" fmla="*/ 6827317 h 6857999"/>
              <a:gd name="connsiteX89" fmla="*/ 7791089 w 7807404"/>
              <a:gd name="connsiteY89" fmla="*/ 6843616 h 6857999"/>
              <a:gd name="connsiteX90" fmla="*/ 7807404 w 7807404"/>
              <a:gd name="connsiteY90" fmla="*/ 6857999 h 6857999"/>
              <a:gd name="connsiteX91" fmla="*/ 2910541 w 7807404"/>
              <a:gd name="connsiteY91" fmla="*/ 6857999 h 6857999"/>
              <a:gd name="connsiteX92" fmla="*/ 737233 w 7807404"/>
              <a:gd name="connsiteY92" fmla="*/ 6857999 h 6857999"/>
              <a:gd name="connsiteX93" fmla="*/ 0 w 7807404"/>
              <a:gd name="connsiteY93" fmla="*/ 6857999 h 6857999"/>
              <a:gd name="connsiteX94" fmla="*/ 0 w 7807404"/>
              <a:gd name="connsiteY94" fmla="*/ 1 h 6857999"/>
              <a:gd name="connsiteX95" fmla="*/ 737233 w 7807404"/>
              <a:gd name="connsiteY95" fmla="*/ 1 h 6857999"/>
              <a:gd name="connsiteX96" fmla="*/ 737233 w 7807404"/>
              <a:gd name="connsiteY96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16734 w 7807404"/>
              <a:gd name="connsiteY87" fmla="*/ 6823036 h 6857999"/>
              <a:gd name="connsiteX88" fmla="*/ 7791089 w 7807404"/>
              <a:gd name="connsiteY88" fmla="*/ 6843616 h 6857999"/>
              <a:gd name="connsiteX89" fmla="*/ 7807404 w 7807404"/>
              <a:gd name="connsiteY89" fmla="*/ 6857999 h 6857999"/>
              <a:gd name="connsiteX90" fmla="*/ 2910541 w 7807404"/>
              <a:gd name="connsiteY90" fmla="*/ 6857999 h 6857999"/>
              <a:gd name="connsiteX91" fmla="*/ 737233 w 7807404"/>
              <a:gd name="connsiteY91" fmla="*/ 6857999 h 6857999"/>
              <a:gd name="connsiteX92" fmla="*/ 0 w 7807404"/>
              <a:gd name="connsiteY92" fmla="*/ 6857999 h 6857999"/>
              <a:gd name="connsiteX93" fmla="*/ 0 w 7807404"/>
              <a:gd name="connsiteY93" fmla="*/ 1 h 6857999"/>
              <a:gd name="connsiteX94" fmla="*/ 737233 w 7807404"/>
              <a:gd name="connsiteY94" fmla="*/ 1 h 6857999"/>
              <a:gd name="connsiteX95" fmla="*/ 737233 w 7807404"/>
              <a:gd name="connsiteY95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91089 w 7807404"/>
              <a:gd name="connsiteY87" fmla="*/ 6843616 h 6857999"/>
              <a:gd name="connsiteX88" fmla="*/ 7807404 w 7807404"/>
              <a:gd name="connsiteY88" fmla="*/ 6857999 h 6857999"/>
              <a:gd name="connsiteX89" fmla="*/ 2910541 w 7807404"/>
              <a:gd name="connsiteY89" fmla="*/ 6857999 h 6857999"/>
              <a:gd name="connsiteX90" fmla="*/ 737233 w 7807404"/>
              <a:gd name="connsiteY90" fmla="*/ 6857999 h 6857999"/>
              <a:gd name="connsiteX91" fmla="*/ 0 w 7807404"/>
              <a:gd name="connsiteY91" fmla="*/ 6857999 h 6857999"/>
              <a:gd name="connsiteX92" fmla="*/ 0 w 7807404"/>
              <a:gd name="connsiteY92" fmla="*/ 1 h 6857999"/>
              <a:gd name="connsiteX93" fmla="*/ 737233 w 7807404"/>
              <a:gd name="connsiteY93" fmla="*/ 1 h 6857999"/>
              <a:gd name="connsiteX94" fmla="*/ 737233 w 7807404"/>
              <a:gd name="connsiteY94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62582 w 7807404"/>
              <a:gd name="connsiteY86" fmla="*/ 6800900 h 6857999"/>
              <a:gd name="connsiteX87" fmla="*/ 7791089 w 7807404"/>
              <a:gd name="connsiteY87" fmla="*/ 6843616 h 6857999"/>
              <a:gd name="connsiteX88" fmla="*/ 7807404 w 7807404"/>
              <a:gd name="connsiteY88" fmla="*/ 6857999 h 6857999"/>
              <a:gd name="connsiteX89" fmla="*/ 2910541 w 7807404"/>
              <a:gd name="connsiteY89" fmla="*/ 6857999 h 6857999"/>
              <a:gd name="connsiteX90" fmla="*/ 737233 w 7807404"/>
              <a:gd name="connsiteY90" fmla="*/ 6857999 h 6857999"/>
              <a:gd name="connsiteX91" fmla="*/ 0 w 7807404"/>
              <a:gd name="connsiteY91" fmla="*/ 6857999 h 6857999"/>
              <a:gd name="connsiteX92" fmla="*/ 0 w 7807404"/>
              <a:gd name="connsiteY92" fmla="*/ 1 h 6857999"/>
              <a:gd name="connsiteX93" fmla="*/ 737233 w 7807404"/>
              <a:gd name="connsiteY93" fmla="*/ 1 h 6857999"/>
              <a:gd name="connsiteX94" fmla="*/ 737233 w 7807404"/>
              <a:gd name="connsiteY94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62582 w 7807404"/>
              <a:gd name="connsiteY85" fmla="*/ 6800900 h 6857999"/>
              <a:gd name="connsiteX86" fmla="*/ 7791089 w 7807404"/>
              <a:gd name="connsiteY86" fmla="*/ 6843616 h 6857999"/>
              <a:gd name="connsiteX87" fmla="*/ 7807404 w 7807404"/>
              <a:gd name="connsiteY87" fmla="*/ 6857999 h 6857999"/>
              <a:gd name="connsiteX88" fmla="*/ 2910541 w 7807404"/>
              <a:gd name="connsiteY88" fmla="*/ 6857999 h 6857999"/>
              <a:gd name="connsiteX89" fmla="*/ 737233 w 7807404"/>
              <a:gd name="connsiteY89" fmla="*/ 6857999 h 6857999"/>
              <a:gd name="connsiteX90" fmla="*/ 0 w 7807404"/>
              <a:gd name="connsiteY90" fmla="*/ 6857999 h 6857999"/>
              <a:gd name="connsiteX91" fmla="*/ 0 w 7807404"/>
              <a:gd name="connsiteY91" fmla="*/ 1 h 6857999"/>
              <a:gd name="connsiteX92" fmla="*/ 737233 w 7807404"/>
              <a:gd name="connsiteY92" fmla="*/ 1 h 6857999"/>
              <a:gd name="connsiteX93" fmla="*/ 737233 w 7807404"/>
              <a:gd name="connsiteY93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62582 w 7807404"/>
              <a:gd name="connsiteY84" fmla="*/ 6800900 h 6857999"/>
              <a:gd name="connsiteX85" fmla="*/ 7791089 w 7807404"/>
              <a:gd name="connsiteY85" fmla="*/ 6843616 h 6857999"/>
              <a:gd name="connsiteX86" fmla="*/ 7807404 w 7807404"/>
              <a:gd name="connsiteY86" fmla="*/ 6857999 h 6857999"/>
              <a:gd name="connsiteX87" fmla="*/ 2910541 w 7807404"/>
              <a:gd name="connsiteY87" fmla="*/ 6857999 h 6857999"/>
              <a:gd name="connsiteX88" fmla="*/ 737233 w 7807404"/>
              <a:gd name="connsiteY88" fmla="*/ 6857999 h 6857999"/>
              <a:gd name="connsiteX89" fmla="*/ 0 w 7807404"/>
              <a:gd name="connsiteY89" fmla="*/ 6857999 h 6857999"/>
              <a:gd name="connsiteX90" fmla="*/ 0 w 7807404"/>
              <a:gd name="connsiteY90" fmla="*/ 1 h 6857999"/>
              <a:gd name="connsiteX91" fmla="*/ 737233 w 7807404"/>
              <a:gd name="connsiteY91" fmla="*/ 1 h 6857999"/>
              <a:gd name="connsiteX92" fmla="*/ 737233 w 7807404"/>
              <a:gd name="connsiteY92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62582 w 7807404"/>
              <a:gd name="connsiteY83" fmla="*/ 6800900 h 6857999"/>
              <a:gd name="connsiteX84" fmla="*/ 7791089 w 7807404"/>
              <a:gd name="connsiteY84" fmla="*/ 6843616 h 6857999"/>
              <a:gd name="connsiteX85" fmla="*/ 7807404 w 7807404"/>
              <a:gd name="connsiteY85" fmla="*/ 6857999 h 6857999"/>
              <a:gd name="connsiteX86" fmla="*/ 2910541 w 7807404"/>
              <a:gd name="connsiteY86" fmla="*/ 6857999 h 6857999"/>
              <a:gd name="connsiteX87" fmla="*/ 737233 w 7807404"/>
              <a:gd name="connsiteY87" fmla="*/ 6857999 h 6857999"/>
              <a:gd name="connsiteX88" fmla="*/ 0 w 7807404"/>
              <a:gd name="connsiteY88" fmla="*/ 6857999 h 6857999"/>
              <a:gd name="connsiteX89" fmla="*/ 0 w 7807404"/>
              <a:gd name="connsiteY89" fmla="*/ 1 h 6857999"/>
              <a:gd name="connsiteX90" fmla="*/ 737233 w 7807404"/>
              <a:gd name="connsiteY90" fmla="*/ 1 h 6857999"/>
              <a:gd name="connsiteX91" fmla="*/ 737233 w 7807404"/>
              <a:gd name="connsiteY91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42083 w 7807404"/>
              <a:gd name="connsiteY82" fmla="*/ 6765442 h 6857999"/>
              <a:gd name="connsiteX83" fmla="*/ 7762582 w 7807404"/>
              <a:gd name="connsiteY83" fmla="*/ 6800900 h 6857999"/>
              <a:gd name="connsiteX84" fmla="*/ 7791089 w 7807404"/>
              <a:gd name="connsiteY84" fmla="*/ 6843616 h 6857999"/>
              <a:gd name="connsiteX85" fmla="*/ 7807404 w 7807404"/>
              <a:gd name="connsiteY85" fmla="*/ 6857999 h 6857999"/>
              <a:gd name="connsiteX86" fmla="*/ 2910541 w 7807404"/>
              <a:gd name="connsiteY86" fmla="*/ 6857999 h 6857999"/>
              <a:gd name="connsiteX87" fmla="*/ 737233 w 7807404"/>
              <a:gd name="connsiteY87" fmla="*/ 6857999 h 6857999"/>
              <a:gd name="connsiteX88" fmla="*/ 0 w 7807404"/>
              <a:gd name="connsiteY88" fmla="*/ 6857999 h 6857999"/>
              <a:gd name="connsiteX89" fmla="*/ 0 w 7807404"/>
              <a:gd name="connsiteY89" fmla="*/ 1 h 6857999"/>
              <a:gd name="connsiteX90" fmla="*/ 737233 w 7807404"/>
              <a:gd name="connsiteY90" fmla="*/ 1 h 6857999"/>
              <a:gd name="connsiteX91" fmla="*/ 737233 w 7807404"/>
              <a:gd name="connsiteY91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79537 w 7807404"/>
              <a:gd name="connsiteY78" fmla="*/ 6620156 h 6857999"/>
              <a:gd name="connsiteX79" fmla="*/ 7703817 w 7807404"/>
              <a:gd name="connsiteY79" fmla="*/ 6673830 h 6857999"/>
              <a:gd name="connsiteX80" fmla="*/ 7713961 w 7807404"/>
              <a:gd name="connsiteY80" fmla="*/ 6739542 h 6857999"/>
              <a:gd name="connsiteX81" fmla="*/ 7742083 w 7807404"/>
              <a:gd name="connsiteY81" fmla="*/ 6765442 h 6857999"/>
              <a:gd name="connsiteX82" fmla="*/ 7762582 w 7807404"/>
              <a:gd name="connsiteY82" fmla="*/ 6800900 h 6857999"/>
              <a:gd name="connsiteX83" fmla="*/ 7791089 w 7807404"/>
              <a:gd name="connsiteY83" fmla="*/ 6843616 h 6857999"/>
              <a:gd name="connsiteX84" fmla="*/ 7807404 w 7807404"/>
              <a:gd name="connsiteY84" fmla="*/ 6857999 h 6857999"/>
              <a:gd name="connsiteX85" fmla="*/ 2910541 w 7807404"/>
              <a:gd name="connsiteY85" fmla="*/ 6857999 h 6857999"/>
              <a:gd name="connsiteX86" fmla="*/ 737233 w 7807404"/>
              <a:gd name="connsiteY86" fmla="*/ 6857999 h 6857999"/>
              <a:gd name="connsiteX87" fmla="*/ 0 w 7807404"/>
              <a:gd name="connsiteY87" fmla="*/ 6857999 h 6857999"/>
              <a:gd name="connsiteX88" fmla="*/ 0 w 7807404"/>
              <a:gd name="connsiteY88" fmla="*/ 1 h 6857999"/>
              <a:gd name="connsiteX89" fmla="*/ 737233 w 7807404"/>
              <a:gd name="connsiteY89" fmla="*/ 1 h 6857999"/>
              <a:gd name="connsiteX90" fmla="*/ 737233 w 7807404"/>
              <a:gd name="connsiteY90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7023693 w 7807404"/>
              <a:gd name="connsiteY53" fmla="*/ 4406395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7005015 w 7807404"/>
              <a:gd name="connsiteY51" fmla="*/ 4280258 h 6857999"/>
              <a:gd name="connsiteX52" fmla="*/ 6996887 w 7807404"/>
              <a:gd name="connsiteY52" fmla="*/ 4375181 h 6857999"/>
              <a:gd name="connsiteX53" fmla="*/ 7023693 w 7807404"/>
              <a:gd name="connsiteY53" fmla="*/ 4406395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7005015 w 7807404"/>
              <a:gd name="connsiteY51" fmla="*/ 4280258 h 6857999"/>
              <a:gd name="connsiteX52" fmla="*/ 6996887 w 7807404"/>
              <a:gd name="connsiteY52" fmla="*/ 4375181 h 6857999"/>
              <a:gd name="connsiteX53" fmla="*/ 7041564 w 7807404"/>
              <a:gd name="connsiteY53" fmla="*/ 4376610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7005015 w 7807404"/>
              <a:gd name="connsiteY51" fmla="*/ 4280258 h 6857999"/>
              <a:gd name="connsiteX52" fmla="*/ 7041564 w 7807404"/>
              <a:gd name="connsiteY52" fmla="*/ 4376610 h 6857999"/>
              <a:gd name="connsiteX53" fmla="*/ 7050435 w 7807404"/>
              <a:gd name="connsiteY53" fmla="*/ 4479913 h 6857999"/>
              <a:gd name="connsiteX54" fmla="*/ 7106916 w 7807404"/>
              <a:gd name="connsiteY54" fmla="*/ 4549233 h 6857999"/>
              <a:gd name="connsiteX55" fmla="*/ 7173289 w 7807404"/>
              <a:gd name="connsiteY55" fmla="*/ 4634254 h 6857999"/>
              <a:gd name="connsiteX56" fmla="*/ 7188878 w 7807404"/>
              <a:gd name="connsiteY56" fmla="*/ 4672371 h 6857999"/>
              <a:gd name="connsiteX57" fmla="*/ 7226673 w 7807404"/>
              <a:gd name="connsiteY57" fmla="*/ 4796523 h 6857999"/>
              <a:gd name="connsiteX58" fmla="*/ 7240375 w 7807404"/>
              <a:gd name="connsiteY58" fmla="*/ 4838614 h 6857999"/>
              <a:gd name="connsiteX59" fmla="*/ 7270096 w 7807404"/>
              <a:gd name="connsiteY59" fmla="*/ 4896400 h 6857999"/>
              <a:gd name="connsiteX60" fmla="*/ 7298142 w 7807404"/>
              <a:gd name="connsiteY60" fmla="*/ 4993732 h 6857999"/>
              <a:gd name="connsiteX61" fmla="*/ 7322875 w 7807404"/>
              <a:gd name="connsiteY61" fmla="*/ 5208172 h 6857999"/>
              <a:gd name="connsiteX62" fmla="*/ 7342672 w 7807404"/>
              <a:gd name="connsiteY62" fmla="*/ 5255191 h 6857999"/>
              <a:gd name="connsiteX63" fmla="*/ 7321006 w 7807404"/>
              <a:gd name="connsiteY63" fmla="*/ 5337537 h 6857999"/>
              <a:gd name="connsiteX64" fmla="*/ 7360096 w 7807404"/>
              <a:gd name="connsiteY64" fmla="*/ 5418522 h 6857999"/>
              <a:gd name="connsiteX65" fmla="*/ 7400954 w 7807404"/>
              <a:gd name="connsiteY65" fmla="*/ 5473319 h 6857999"/>
              <a:gd name="connsiteX66" fmla="*/ 7418953 w 7807404"/>
              <a:gd name="connsiteY66" fmla="*/ 5506769 h 6857999"/>
              <a:gd name="connsiteX67" fmla="*/ 7437497 w 7807404"/>
              <a:gd name="connsiteY67" fmla="*/ 5528086 h 6857999"/>
              <a:gd name="connsiteX68" fmla="*/ 7472839 w 7807404"/>
              <a:gd name="connsiteY68" fmla="*/ 5722307 h 6857999"/>
              <a:gd name="connsiteX69" fmla="*/ 7520312 w 7807404"/>
              <a:gd name="connsiteY69" fmla="*/ 5848020 h 6857999"/>
              <a:gd name="connsiteX70" fmla="*/ 7546603 w 7807404"/>
              <a:gd name="connsiteY70" fmla="*/ 5895435 h 6857999"/>
              <a:gd name="connsiteX71" fmla="*/ 7574370 w 7807404"/>
              <a:gd name="connsiteY71" fmla="*/ 6116987 h 6857999"/>
              <a:gd name="connsiteX72" fmla="*/ 7588278 w 7807404"/>
              <a:gd name="connsiteY72" fmla="*/ 6239240 h 6857999"/>
              <a:gd name="connsiteX73" fmla="*/ 7651779 w 7807404"/>
              <a:gd name="connsiteY73" fmla="*/ 6536040 h 6857999"/>
              <a:gd name="connsiteX74" fmla="*/ 7634970 w 7807404"/>
              <a:gd name="connsiteY74" fmla="*/ 6596308 h 6857999"/>
              <a:gd name="connsiteX75" fmla="*/ 7634433 w 7807404"/>
              <a:gd name="connsiteY75" fmla="*/ 6610438 h 6857999"/>
              <a:gd name="connsiteX76" fmla="*/ 7679537 w 7807404"/>
              <a:gd name="connsiteY76" fmla="*/ 6620156 h 6857999"/>
              <a:gd name="connsiteX77" fmla="*/ 7703817 w 7807404"/>
              <a:gd name="connsiteY77" fmla="*/ 6673830 h 6857999"/>
              <a:gd name="connsiteX78" fmla="*/ 7713961 w 7807404"/>
              <a:gd name="connsiteY78" fmla="*/ 6739542 h 6857999"/>
              <a:gd name="connsiteX79" fmla="*/ 7742083 w 7807404"/>
              <a:gd name="connsiteY79" fmla="*/ 6765442 h 6857999"/>
              <a:gd name="connsiteX80" fmla="*/ 7762582 w 7807404"/>
              <a:gd name="connsiteY80" fmla="*/ 6800900 h 6857999"/>
              <a:gd name="connsiteX81" fmla="*/ 7791089 w 7807404"/>
              <a:gd name="connsiteY81" fmla="*/ 6843616 h 6857999"/>
              <a:gd name="connsiteX82" fmla="*/ 7807404 w 7807404"/>
              <a:gd name="connsiteY82" fmla="*/ 6857999 h 6857999"/>
              <a:gd name="connsiteX83" fmla="*/ 2910541 w 7807404"/>
              <a:gd name="connsiteY83" fmla="*/ 6857999 h 6857999"/>
              <a:gd name="connsiteX84" fmla="*/ 737233 w 7807404"/>
              <a:gd name="connsiteY84" fmla="*/ 6857999 h 6857999"/>
              <a:gd name="connsiteX85" fmla="*/ 0 w 7807404"/>
              <a:gd name="connsiteY85" fmla="*/ 6857999 h 6857999"/>
              <a:gd name="connsiteX86" fmla="*/ 0 w 7807404"/>
              <a:gd name="connsiteY86" fmla="*/ 1 h 6857999"/>
              <a:gd name="connsiteX87" fmla="*/ 737233 w 7807404"/>
              <a:gd name="connsiteY87" fmla="*/ 1 h 6857999"/>
              <a:gd name="connsiteX88" fmla="*/ 737233 w 7807404"/>
              <a:gd name="connsiteY8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807404" h="6857999">
                <a:moveTo>
                  <a:pt x="737233" y="0"/>
                </a:moveTo>
                <a:lnTo>
                  <a:pt x="7401738" y="0"/>
                </a:lnTo>
                <a:lnTo>
                  <a:pt x="7401276" y="1038"/>
                </a:lnTo>
                <a:cubicBezTo>
                  <a:pt x="7397883" y="7721"/>
                  <a:pt x="7396279" y="14445"/>
                  <a:pt x="7411981" y="22134"/>
                </a:cubicBezTo>
                <a:cubicBezTo>
                  <a:pt x="7406782" y="34427"/>
                  <a:pt x="7396732" y="39735"/>
                  <a:pt x="7413848" y="51691"/>
                </a:cubicBezTo>
                <a:cubicBezTo>
                  <a:pt x="7409360" y="85725"/>
                  <a:pt x="7396014" y="180654"/>
                  <a:pt x="7385053" y="226336"/>
                </a:cubicBezTo>
                <a:cubicBezTo>
                  <a:pt x="7382351" y="285414"/>
                  <a:pt x="7388817" y="267248"/>
                  <a:pt x="7382560" y="360946"/>
                </a:cubicBezTo>
                <a:cubicBezTo>
                  <a:pt x="7362395" y="386524"/>
                  <a:pt x="7368412" y="438997"/>
                  <a:pt x="7350606" y="461806"/>
                </a:cubicBezTo>
                <a:cubicBezTo>
                  <a:pt x="7337309" y="516021"/>
                  <a:pt x="7352784" y="530432"/>
                  <a:pt x="7325584" y="584071"/>
                </a:cubicBezTo>
                <a:cubicBezTo>
                  <a:pt x="7297965" y="609443"/>
                  <a:pt x="7244082" y="751142"/>
                  <a:pt x="7209500" y="815815"/>
                </a:cubicBezTo>
                <a:cubicBezTo>
                  <a:pt x="7179422" y="876943"/>
                  <a:pt x="7201479" y="869298"/>
                  <a:pt x="7151173" y="938922"/>
                </a:cubicBezTo>
                <a:cubicBezTo>
                  <a:pt x="7175063" y="958185"/>
                  <a:pt x="7121332" y="1005266"/>
                  <a:pt x="7115206" y="1019095"/>
                </a:cubicBezTo>
                <a:cubicBezTo>
                  <a:pt x="7104539" y="1034724"/>
                  <a:pt x="7095782" y="1040818"/>
                  <a:pt x="7081111" y="1074755"/>
                </a:cubicBezTo>
                <a:cubicBezTo>
                  <a:pt x="7060678" y="1130635"/>
                  <a:pt x="7052105" y="1171346"/>
                  <a:pt x="7005747" y="1281782"/>
                </a:cubicBezTo>
                <a:cubicBezTo>
                  <a:pt x="6994552" y="1313986"/>
                  <a:pt x="6987233" y="1417431"/>
                  <a:pt x="6969151" y="1451417"/>
                </a:cubicBezTo>
                <a:lnTo>
                  <a:pt x="6951201" y="1490043"/>
                </a:lnTo>
                <a:lnTo>
                  <a:pt x="6954326" y="1497365"/>
                </a:lnTo>
                <a:lnTo>
                  <a:pt x="6956045" y="1498098"/>
                </a:lnTo>
                <a:lnTo>
                  <a:pt x="6937823" y="1612249"/>
                </a:lnTo>
                <a:cubicBezTo>
                  <a:pt x="6934942" y="1617808"/>
                  <a:pt x="6933943" y="1625365"/>
                  <a:pt x="6937218" y="1637399"/>
                </a:cubicBezTo>
                <a:lnTo>
                  <a:pt x="6938799" y="1640074"/>
                </a:lnTo>
                <a:lnTo>
                  <a:pt x="6932154" y="1661611"/>
                </a:lnTo>
                <a:cubicBezTo>
                  <a:pt x="6928945" y="1668683"/>
                  <a:pt x="6919718" y="1695224"/>
                  <a:pt x="6914131" y="1700723"/>
                </a:cubicBezTo>
                <a:cubicBezTo>
                  <a:pt x="6918380" y="1796784"/>
                  <a:pt x="6924801" y="1826287"/>
                  <a:pt x="6933794" y="1901522"/>
                </a:cubicBezTo>
                <a:cubicBezTo>
                  <a:pt x="6936527" y="1993082"/>
                  <a:pt x="6954072" y="2106413"/>
                  <a:pt x="6953202" y="2210818"/>
                </a:cubicBezTo>
                <a:cubicBezTo>
                  <a:pt x="6954917" y="2284834"/>
                  <a:pt x="6959766" y="2365892"/>
                  <a:pt x="6947122" y="2457618"/>
                </a:cubicBezTo>
                <a:cubicBezTo>
                  <a:pt x="6955191" y="2531260"/>
                  <a:pt x="6936170" y="2539864"/>
                  <a:pt x="6946239" y="2589494"/>
                </a:cubicBezTo>
                <a:cubicBezTo>
                  <a:pt x="6907917" y="2580541"/>
                  <a:pt x="6970297" y="2648212"/>
                  <a:pt x="6927926" y="2656505"/>
                </a:cubicBezTo>
                <a:lnTo>
                  <a:pt x="6942720" y="2686012"/>
                </a:lnTo>
                <a:lnTo>
                  <a:pt x="6945228" y="2704186"/>
                </a:lnTo>
                <a:lnTo>
                  <a:pt x="6955127" y="2708117"/>
                </a:lnTo>
                <a:lnTo>
                  <a:pt x="6965487" y="2734616"/>
                </a:lnTo>
                <a:cubicBezTo>
                  <a:pt x="6967947" y="2744723"/>
                  <a:pt x="6968932" y="2755815"/>
                  <a:pt x="6967536" y="2768400"/>
                </a:cubicBezTo>
                <a:cubicBezTo>
                  <a:pt x="6947005" y="2811742"/>
                  <a:pt x="6994552" y="2876460"/>
                  <a:pt x="6966999" y="2930098"/>
                </a:cubicBezTo>
                <a:cubicBezTo>
                  <a:pt x="6960243" y="2950065"/>
                  <a:pt x="6960000" y="3013334"/>
                  <a:pt x="6972540" y="3026188"/>
                </a:cubicBezTo>
                <a:cubicBezTo>
                  <a:pt x="6975084" y="3039563"/>
                  <a:pt x="6970315" y="3054622"/>
                  <a:pt x="6983856" y="3061666"/>
                </a:cubicBezTo>
                <a:cubicBezTo>
                  <a:pt x="7000105" y="3072873"/>
                  <a:pt x="6973987" y="3117097"/>
                  <a:pt x="6993463" y="3111897"/>
                </a:cubicBezTo>
                <a:cubicBezTo>
                  <a:pt x="6975550" y="3143346"/>
                  <a:pt x="6992893" y="3207447"/>
                  <a:pt x="7000936" y="3235495"/>
                </a:cubicBezTo>
                <a:cubicBezTo>
                  <a:pt x="7004147" y="3285267"/>
                  <a:pt x="6997232" y="3339060"/>
                  <a:pt x="6997660" y="3375355"/>
                </a:cubicBezTo>
                <a:cubicBezTo>
                  <a:pt x="7000348" y="3377199"/>
                  <a:pt x="7002631" y="3424250"/>
                  <a:pt x="7000025" y="3477815"/>
                </a:cubicBezTo>
                <a:cubicBezTo>
                  <a:pt x="6997419" y="3531380"/>
                  <a:pt x="6987478" y="3630392"/>
                  <a:pt x="6982022" y="3696746"/>
                </a:cubicBezTo>
                <a:cubicBezTo>
                  <a:pt x="6978811" y="3772319"/>
                  <a:pt x="7021583" y="3718924"/>
                  <a:pt x="6987385" y="3815651"/>
                </a:cubicBezTo>
                <a:cubicBezTo>
                  <a:pt x="7002772" y="3824519"/>
                  <a:pt x="7003756" y="3836375"/>
                  <a:pt x="6996939" y="3857058"/>
                </a:cubicBezTo>
                <a:cubicBezTo>
                  <a:pt x="6996512" y="3893686"/>
                  <a:pt x="7034587" y="3887664"/>
                  <a:pt x="7012470" y="3926486"/>
                </a:cubicBezTo>
                <a:lnTo>
                  <a:pt x="7038860" y="3988495"/>
                </a:lnTo>
                <a:cubicBezTo>
                  <a:pt x="7032643" y="3985549"/>
                  <a:pt x="7025769" y="4036629"/>
                  <a:pt x="7025357" y="4051442"/>
                </a:cubicBezTo>
                <a:cubicBezTo>
                  <a:pt x="7027718" y="4082597"/>
                  <a:pt x="6999245" y="4088879"/>
                  <a:pt x="7024708" y="4105625"/>
                </a:cubicBezTo>
                <a:lnTo>
                  <a:pt x="7032013" y="4109626"/>
                </a:lnTo>
                <a:cubicBezTo>
                  <a:pt x="7032232" y="4111936"/>
                  <a:pt x="7032452" y="4114247"/>
                  <a:pt x="7032673" y="4116557"/>
                </a:cubicBezTo>
                <a:cubicBezTo>
                  <a:pt x="7032129" y="4120146"/>
                  <a:pt x="7030109" y="4121935"/>
                  <a:pt x="7025240" y="4120637"/>
                </a:cubicBezTo>
                <a:cubicBezTo>
                  <a:pt x="7043153" y="4152084"/>
                  <a:pt x="7009196" y="4180445"/>
                  <a:pt x="7001151" y="4208493"/>
                </a:cubicBezTo>
                <a:cubicBezTo>
                  <a:pt x="7018815" y="4233012"/>
                  <a:pt x="7008350" y="4220026"/>
                  <a:pt x="7005015" y="4280258"/>
                </a:cubicBezTo>
                <a:cubicBezTo>
                  <a:pt x="7011750" y="4308277"/>
                  <a:pt x="7033994" y="4343334"/>
                  <a:pt x="7041564" y="4376610"/>
                </a:cubicBezTo>
                <a:lnTo>
                  <a:pt x="7050435" y="4479913"/>
                </a:lnTo>
                <a:cubicBezTo>
                  <a:pt x="7069335" y="4520148"/>
                  <a:pt x="7089645" y="4501330"/>
                  <a:pt x="7106916" y="4549233"/>
                </a:cubicBezTo>
                <a:cubicBezTo>
                  <a:pt x="7124763" y="4586808"/>
                  <a:pt x="7169428" y="4595382"/>
                  <a:pt x="7173289" y="4634254"/>
                </a:cubicBezTo>
                <a:cubicBezTo>
                  <a:pt x="7190716" y="4640073"/>
                  <a:pt x="7200893" y="4649488"/>
                  <a:pt x="7188878" y="4672371"/>
                </a:cubicBezTo>
                <a:lnTo>
                  <a:pt x="7226673" y="4796523"/>
                </a:lnTo>
                <a:cubicBezTo>
                  <a:pt x="7250758" y="4804969"/>
                  <a:pt x="7213149" y="4831440"/>
                  <a:pt x="7240375" y="4838614"/>
                </a:cubicBezTo>
                <a:cubicBezTo>
                  <a:pt x="7265209" y="4813710"/>
                  <a:pt x="7269968" y="4852830"/>
                  <a:pt x="7270096" y="4896400"/>
                </a:cubicBezTo>
                <a:cubicBezTo>
                  <a:pt x="7285015" y="4912141"/>
                  <a:pt x="7287317" y="4967090"/>
                  <a:pt x="7298142" y="4993732"/>
                </a:cubicBezTo>
                <a:cubicBezTo>
                  <a:pt x="7304426" y="5051555"/>
                  <a:pt x="7320744" y="5154484"/>
                  <a:pt x="7322875" y="5208172"/>
                </a:cubicBezTo>
                <a:cubicBezTo>
                  <a:pt x="7321633" y="5247190"/>
                  <a:pt x="7342983" y="5233630"/>
                  <a:pt x="7342672" y="5255191"/>
                </a:cubicBezTo>
                <a:cubicBezTo>
                  <a:pt x="7313212" y="5307847"/>
                  <a:pt x="7344254" y="5306620"/>
                  <a:pt x="7321006" y="5337537"/>
                </a:cubicBezTo>
                <a:cubicBezTo>
                  <a:pt x="7332052" y="5381812"/>
                  <a:pt x="7380085" y="5390816"/>
                  <a:pt x="7360096" y="5418522"/>
                </a:cubicBezTo>
                <a:cubicBezTo>
                  <a:pt x="7373594" y="5435837"/>
                  <a:pt x="7420489" y="5440195"/>
                  <a:pt x="7400954" y="5473319"/>
                </a:cubicBezTo>
                <a:cubicBezTo>
                  <a:pt x="7425442" y="5459434"/>
                  <a:pt x="7396779" y="5506488"/>
                  <a:pt x="7418953" y="5506769"/>
                </a:cubicBezTo>
                <a:cubicBezTo>
                  <a:pt x="7437176" y="5505251"/>
                  <a:pt x="7432725" y="5519173"/>
                  <a:pt x="7437497" y="5528086"/>
                </a:cubicBezTo>
                <a:cubicBezTo>
                  <a:pt x="7446477" y="5564009"/>
                  <a:pt x="7465877" y="5685813"/>
                  <a:pt x="7472839" y="5722307"/>
                </a:cubicBezTo>
                <a:cubicBezTo>
                  <a:pt x="7486640" y="5775629"/>
                  <a:pt x="7508016" y="5819165"/>
                  <a:pt x="7520312" y="5848020"/>
                </a:cubicBezTo>
                <a:cubicBezTo>
                  <a:pt x="7538835" y="5880777"/>
                  <a:pt x="7486067" y="5884250"/>
                  <a:pt x="7546603" y="5895435"/>
                </a:cubicBezTo>
                <a:cubicBezTo>
                  <a:pt x="7540608" y="5971886"/>
                  <a:pt x="7608013" y="6035789"/>
                  <a:pt x="7574370" y="6116987"/>
                </a:cubicBezTo>
                <a:cubicBezTo>
                  <a:pt x="7591907" y="6168748"/>
                  <a:pt x="7582324" y="6196031"/>
                  <a:pt x="7588278" y="6239240"/>
                </a:cubicBezTo>
                <a:cubicBezTo>
                  <a:pt x="7579024" y="6350781"/>
                  <a:pt x="7645844" y="6378237"/>
                  <a:pt x="7651779" y="6536040"/>
                </a:cubicBezTo>
                <a:lnTo>
                  <a:pt x="7634970" y="6596308"/>
                </a:lnTo>
                <a:lnTo>
                  <a:pt x="7634433" y="6610438"/>
                </a:lnTo>
                <a:lnTo>
                  <a:pt x="7679537" y="6620156"/>
                </a:lnTo>
                <a:cubicBezTo>
                  <a:pt x="7692146" y="6625746"/>
                  <a:pt x="7690137" y="6657904"/>
                  <a:pt x="7703817" y="6673830"/>
                </a:cubicBezTo>
                <a:cubicBezTo>
                  <a:pt x="7717804" y="6682743"/>
                  <a:pt x="7700634" y="6723281"/>
                  <a:pt x="7713961" y="6739542"/>
                </a:cubicBezTo>
                <a:cubicBezTo>
                  <a:pt x="7712486" y="6753979"/>
                  <a:pt x="7741638" y="6750833"/>
                  <a:pt x="7742083" y="6765442"/>
                </a:cubicBezTo>
                <a:lnTo>
                  <a:pt x="7762582" y="6800900"/>
                </a:lnTo>
                <a:lnTo>
                  <a:pt x="7791089" y="6843616"/>
                </a:lnTo>
                <a:lnTo>
                  <a:pt x="7807404" y="6857999"/>
                </a:lnTo>
                <a:lnTo>
                  <a:pt x="2910541" y="6857999"/>
                </a:lnTo>
                <a:lnTo>
                  <a:pt x="737233" y="6857999"/>
                </a:lnTo>
                <a:lnTo>
                  <a:pt x="0" y="6857999"/>
                </a:lnTo>
                <a:lnTo>
                  <a:pt x="0" y="1"/>
                </a:lnTo>
                <a:lnTo>
                  <a:pt x="737233" y="1"/>
                </a:lnTo>
                <a:lnTo>
                  <a:pt x="737233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BF943-3221-4C44-9652-C5CD27B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4" y="898842"/>
            <a:ext cx="5125988" cy="2664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You may select themes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77D8F-A094-45ED-9473-2B1435CFE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433212" y="609600"/>
            <a:ext cx="2228183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6920EA-132F-46AA-8856-B5D5741D9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EA55F-F9C5-4595-AE34-0E172F21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7807404" cy="6857999"/>
          </a:xfrm>
          <a:custGeom>
            <a:avLst/>
            <a:gdLst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7012732 w 7807404"/>
              <a:gd name="connsiteY38" fmla="*/ 3410524 h 6857999"/>
              <a:gd name="connsiteX39" fmla="*/ 7020122 w 7807404"/>
              <a:gd name="connsiteY39" fmla="*/ 3417525 h 6857999"/>
              <a:gd name="connsiteX40" fmla="*/ 7022196 w 7807404"/>
              <a:gd name="connsiteY40" fmla="*/ 3478439 h 6857999"/>
              <a:gd name="connsiteX41" fmla="*/ 6982022 w 7807404"/>
              <a:gd name="connsiteY41" fmla="*/ 3696746 h 6857999"/>
              <a:gd name="connsiteX42" fmla="*/ 6987385 w 7807404"/>
              <a:gd name="connsiteY42" fmla="*/ 3815651 h 6857999"/>
              <a:gd name="connsiteX43" fmla="*/ 6996939 w 7807404"/>
              <a:gd name="connsiteY43" fmla="*/ 3857058 h 6857999"/>
              <a:gd name="connsiteX44" fmla="*/ 7012470 w 7807404"/>
              <a:gd name="connsiteY44" fmla="*/ 3926486 h 6857999"/>
              <a:gd name="connsiteX45" fmla="*/ 7038860 w 7807404"/>
              <a:gd name="connsiteY45" fmla="*/ 3988495 h 6857999"/>
              <a:gd name="connsiteX46" fmla="*/ 7025357 w 7807404"/>
              <a:gd name="connsiteY46" fmla="*/ 4051442 h 6857999"/>
              <a:gd name="connsiteX47" fmla="*/ 7024708 w 7807404"/>
              <a:gd name="connsiteY47" fmla="*/ 4105625 h 6857999"/>
              <a:gd name="connsiteX48" fmla="*/ 7032013 w 7807404"/>
              <a:gd name="connsiteY48" fmla="*/ 4109626 h 6857999"/>
              <a:gd name="connsiteX49" fmla="*/ 7032673 w 7807404"/>
              <a:gd name="connsiteY49" fmla="*/ 4116557 h 6857999"/>
              <a:gd name="connsiteX50" fmla="*/ 7025240 w 7807404"/>
              <a:gd name="connsiteY50" fmla="*/ 4120637 h 6857999"/>
              <a:gd name="connsiteX51" fmla="*/ 7001151 w 7807404"/>
              <a:gd name="connsiteY51" fmla="*/ 4208493 h 6857999"/>
              <a:gd name="connsiteX52" fmla="*/ 6981187 w 7807404"/>
              <a:gd name="connsiteY52" fmla="*/ 4327914 h 6857999"/>
              <a:gd name="connsiteX53" fmla="*/ 6996887 w 7807404"/>
              <a:gd name="connsiteY53" fmla="*/ 4375181 h 6857999"/>
              <a:gd name="connsiteX54" fmla="*/ 6993908 w 7807404"/>
              <a:gd name="connsiteY54" fmla="*/ 4388524 h 6857999"/>
              <a:gd name="connsiteX55" fmla="*/ 7004982 w 7807404"/>
              <a:gd name="connsiteY55" fmla="*/ 4415915 h 6857999"/>
              <a:gd name="connsiteX56" fmla="*/ 7050435 w 7807404"/>
              <a:gd name="connsiteY56" fmla="*/ 4479913 h 6857999"/>
              <a:gd name="connsiteX57" fmla="*/ 7121988 w 7807404"/>
              <a:gd name="connsiteY57" fmla="*/ 4534160 h 6857999"/>
              <a:gd name="connsiteX58" fmla="*/ 7173289 w 7807404"/>
              <a:gd name="connsiteY58" fmla="*/ 4634254 h 6857999"/>
              <a:gd name="connsiteX59" fmla="*/ 7188878 w 7807404"/>
              <a:gd name="connsiteY59" fmla="*/ 4672371 h 6857999"/>
              <a:gd name="connsiteX60" fmla="*/ 7226673 w 7807404"/>
              <a:gd name="connsiteY60" fmla="*/ 4796523 h 6857999"/>
              <a:gd name="connsiteX61" fmla="*/ 7240375 w 7807404"/>
              <a:gd name="connsiteY61" fmla="*/ 4838614 h 6857999"/>
              <a:gd name="connsiteX62" fmla="*/ 7285168 w 7807404"/>
              <a:gd name="connsiteY62" fmla="*/ 4861231 h 6857999"/>
              <a:gd name="connsiteX63" fmla="*/ 7298142 w 7807404"/>
              <a:gd name="connsiteY63" fmla="*/ 4993732 h 6857999"/>
              <a:gd name="connsiteX64" fmla="*/ 7322875 w 7807404"/>
              <a:gd name="connsiteY64" fmla="*/ 5208172 h 6857999"/>
              <a:gd name="connsiteX65" fmla="*/ 7342672 w 7807404"/>
              <a:gd name="connsiteY65" fmla="*/ 5255191 h 6857999"/>
              <a:gd name="connsiteX66" fmla="*/ 7321006 w 7807404"/>
              <a:gd name="connsiteY66" fmla="*/ 5337537 h 6857999"/>
              <a:gd name="connsiteX67" fmla="*/ 7360096 w 7807404"/>
              <a:gd name="connsiteY67" fmla="*/ 5418522 h 6857999"/>
              <a:gd name="connsiteX68" fmla="*/ 7400954 w 7807404"/>
              <a:gd name="connsiteY68" fmla="*/ 5473319 h 6857999"/>
              <a:gd name="connsiteX69" fmla="*/ 7418953 w 7807404"/>
              <a:gd name="connsiteY69" fmla="*/ 5506769 h 6857999"/>
              <a:gd name="connsiteX70" fmla="*/ 7437497 w 7807404"/>
              <a:gd name="connsiteY70" fmla="*/ 5528086 h 6857999"/>
              <a:gd name="connsiteX71" fmla="*/ 7472839 w 7807404"/>
              <a:gd name="connsiteY71" fmla="*/ 5722307 h 6857999"/>
              <a:gd name="connsiteX72" fmla="*/ 7520312 w 7807404"/>
              <a:gd name="connsiteY72" fmla="*/ 5848020 h 6857999"/>
              <a:gd name="connsiteX73" fmla="*/ 7546603 w 7807404"/>
              <a:gd name="connsiteY73" fmla="*/ 5895435 h 6857999"/>
              <a:gd name="connsiteX74" fmla="*/ 7574370 w 7807404"/>
              <a:gd name="connsiteY74" fmla="*/ 6116987 h 6857999"/>
              <a:gd name="connsiteX75" fmla="*/ 7588278 w 7807404"/>
              <a:gd name="connsiteY75" fmla="*/ 6239240 h 6857999"/>
              <a:gd name="connsiteX76" fmla="*/ 7651779 w 7807404"/>
              <a:gd name="connsiteY76" fmla="*/ 6536040 h 6857999"/>
              <a:gd name="connsiteX77" fmla="*/ 7634970 w 7807404"/>
              <a:gd name="connsiteY77" fmla="*/ 6596308 h 6857999"/>
              <a:gd name="connsiteX78" fmla="*/ 7634433 w 7807404"/>
              <a:gd name="connsiteY78" fmla="*/ 6610438 h 6857999"/>
              <a:gd name="connsiteX79" fmla="*/ 7628165 w 7807404"/>
              <a:gd name="connsiteY79" fmla="*/ 6640287 h 6857999"/>
              <a:gd name="connsiteX80" fmla="*/ 7631881 w 7807404"/>
              <a:gd name="connsiteY80" fmla="*/ 6643984 h 6857999"/>
              <a:gd name="connsiteX81" fmla="*/ 7630037 w 7807404"/>
              <a:gd name="connsiteY81" fmla="*/ 6686063 h 6857999"/>
              <a:gd name="connsiteX82" fmla="*/ 7632333 w 7807404"/>
              <a:gd name="connsiteY82" fmla="*/ 6685744 h 6857999"/>
              <a:gd name="connsiteX83" fmla="*/ 7641954 w 7807404"/>
              <a:gd name="connsiteY83" fmla="*/ 6693689 h 6857999"/>
              <a:gd name="connsiteX84" fmla="*/ 7655048 w 7807404"/>
              <a:gd name="connsiteY84" fmla="*/ 6710915 h 6857999"/>
              <a:gd name="connsiteX85" fmla="*/ 7713961 w 7807404"/>
              <a:gd name="connsiteY85" fmla="*/ 6739542 h 6857999"/>
              <a:gd name="connsiteX86" fmla="*/ 7712298 w 7807404"/>
              <a:gd name="connsiteY86" fmla="*/ 6783313 h 6857999"/>
              <a:gd name="connsiteX87" fmla="*/ 7713229 w 7807404"/>
              <a:gd name="connsiteY87" fmla="*/ 6791653 h 6857999"/>
              <a:gd name="connsiteX88" fmla="*/ 7713771 w 7807404"/>
              <a:gd name="connsiteY88" fmla="*/ 6791625 h 6857999"/>
              <a:gd name="connsiteX89" fmla="*/ 7715794 w 7807404"/>
              <a:gd name="connsiteY89" fmla="*/ 6800036 h 6857999"/>
              <a:gd name="connsiteX90" fmla="*/ 7714926 w 7807404"/>
              <a:gd name="connsiteY90" fmla="*/ 6806857 h 6857999"/>
              <a:gd name="connsiteX91" fmla="*/ 7716734 w 7807404"/>
              <a:gd name="connsiteY91" fmla="*/ 6823036 h 6857999"/>
              <a:gd name="connsiteX92" fmla="*/ 7720829 w 7807404"/>
              <a:gd name="connsiteY92" fmla="*/ 6827317 h 6857999"/>
              <a:gd name="connsiteX93" fmla="*/ 7791089 w 7807404"/>
              <a:gd name="connsiteY93" fmla="*/ 6843616 h 6857999"/>
              <a:gd name="connsiteX94" fmla="*/ 7807404 w 7807404"/>
              <a:gd name="connsiteY94" fmla="*/ 6857999 h 6857999"/>
              <a:gd name="connsiteX95" fmla="*/ 2910541 w 7807404"/>
              <a:gd name="connsiteY95" fmla="*/ 6857999 h 6857999"/>
              <a:gd name="connsiteX96" fmla="*/ 737233 w 7807404"/>
              <a:gd name="connsiteY96" fmla="*/ 6857999 h 6857999"/>
              <a:gd name="connsiteX97" fmla="*/ 0 w 7807404"/>
              <a:gd name="connsiteY97" fmla="*/ 6857999 h 6857999"/>
              <a:gd name="connsiteX98" fmla="*/ 0 w 7807404"/>
              <a:gd name="connsiteY98" fmla="*/ 1 h 6857999"/>
              <a:gd name="connsiteX99" fmla="*/ 737233 w 7807404"/>
              <a:gd name="connsiteY99" fmla="*/ 1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7012732 w 7807404"/>
              <a:gd name="connsiteY38" fmla="*/ 3410524 h 6857999"/>
              <a:gd name="connsiteX39" fmla="*/ 7020122 w 7807404"/>
              <a:gd name="connsiteY39" fmla="*/ 341752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7012732 w 7807404"/>
              <a:gd name="connsiteY38" fmla="*/ 3410524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32049 w 7807404"/>
              <a:gd name="connsiteY25" fmla="*/ 251790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21988 w 7807404"/>
              <a:gd name="connsiteY56" fmla="*/ 4534160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85168 w 7807404"/>
              <a:gd name="connsiteY61" fmla="*/ 4861231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80751 w 7807404"/>
              <a:gd name="connsiteY7" fmla="*/ 466831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6197 w 7807404"/>
              <a:gd name="connsiteY10" fmla="*/ 969067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40327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9155 w 7807404"/>
              <a:gd name="connsiteY22" fmla="*/ 1680626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53891 w 7807404"/>
              <a:gd name="connsiteY23" fmla="*/ 1891474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63251 w 7807404"/>
              <a:gd name="connsiteY24" fmla="*/ 2235939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27025 w 7807404"/>
              <a:gd name="connsiteY25" fmla="*/ 2477715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97633 w 7807404"/>
              <a:gd name="connsiteY6" fmla="*/ 406164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65678 w 7807404"/>
              <a:gd name="connsiteY7" fmla="*/ 481903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614217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655048 w 7807404"/>
              <a:gd name="connsiteY83" fmla="*/ 6710915 h 6857999"/>
              <a:gd name="connsiteX84" fmla="*/ 7713961 w 7807404"/>
              <a:gd name="connsiteY84" fmla="*/ 6739542 h 6857999"/>
              <a:gd name="connsiteX85" fmla="*/ 7712298 w 7807404"/>
              <a:gd name="connsiteY85" fmla="*/ 6783313 h 6857999"/>
              <a:gd name="connsiteX86" fmla="*/ 7713229 w 7807404"/>
              <a:gd name="connsiteY86" fmla="*/ 6791653 h 6857999"/>
              <a:gd name="connsiteX87" fmla="*/ 7713771 w 7807404"/>
              <a:gd name="connsiteY87" fmla="*/ 6791625 h 6857999"/>
              <a:gd name="connsiteX88" fmla="*/ 7715794 w 7807404"/>
              <a:gd name="connsiteY88" fmla="*/ 6800036 h 6857999"/>
              <a:gd name="connsiteX89" fmla="*/ 7714926 w 7807404"/>
              <a:gd name="connsiteY89" fmla="*/ 6806857 h 6857999"/>
              <a:gd name="connsiteX90" fmla="*/ 7716734 w 7807404"/>
              <a:gd name="connsiteY90" fmla="*/ 6823036 h 6857999"/>
              <a:gd name="connsiteX91" fmla="*/ 7720829 w 7807404"/>
              <a:gd name="connsiteY91" fmla="*/ 6827317 h 6857999"/>
              <a:gd name="connsiteX92" fmla="*/ 7791089 w 7807404"/>
              <a:gd name="connsiteY92" fmla="*/ 6843616 h 6857999"/>
              <a:gd name="connsiteX93" fmla="*/ 7807404 w 7807404"/>
              <a:gd name="connsiteY93" fmla="*/ 6857999 h 6857999"/>
              <a:gd name="connsiteX94" fmla="*/ 2910541 w 7807404"/>
              <a:gd name="connsiteY94" fmla="*/ 6857999 h 6857999"/>
              <a:gd name="connsiteX95" fmla="*/ 737233 w 7807404"/>
              <a:gd name="connsiteY95" fmla="*/ 6857999 h 6857999"/>
              <a:gd name="connsiteX96" fmla="*/ 0 w 7807404"/>
              <a:gd name="connsiteY96" fmla="*/ 6857999 h 6857999"/>
              <a:gd name="connsiteX97" fmla="*/ 0 w 7807404"/>
              <a:gd name="connsiteY97" fmla="*/ 1 h 6857999"/>
              <a:gd name="connsiteX98" fmla="*/ 737233 w 7807404"/>
              <a:gd name="connsiteY98" fmla="*/ 1 h 6857999"/>
              <a:gd name="connsiteX99" fmla="*/ 737233 w 7807404"/>
              <a:gd name="connsiteY9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641954 w 7807404"/>
              <a:gd name="connsiteY82" fmla="*/ 6693689 h 6857999"/>
              <a:gd name="connsiteX83" fmla="*/ 7713961 w 7807404"/>
              <a:gd name="connsiteY83" fmla="*/ 6739542 h 6857999"/>
              <a:gd name="connsiteX84" fmla="*/ 7712298 w 7807404"/>
              <a:gd name="connsiteY84" fmla="*/ 6783313 h 6857999"/>
              <a:gd name="connsiteX85" fmla="*/ 7713229 w 7807404"/>
              <a:gd name="connsiteY85" fmla="*/ 6791653 h 6857999"/>
              <a:gd name="connsiteX86" fmla="*/ 7713771 w 7807404"/>
              <a:gd name="connsiteY86" fmla="*/ 6791625 h 6857999"/>
              <a:gd name="connsiteX87" fmla="*/ 7715794 w 7807404"/>
              <a:gd name="connsiteY87" fmla="*/ 6800036 h 6857999"/>
              <a:gd name="connsiteX88" fmla="*/ 7714926 w 7807404"/>
              <a:gd name="connsiteY88" fmla="*/ 6806857 h 6857999"/>
              <a:gd name="connsiteX89" fmla="*/ 7716734 w 7807404"/>
              <a:gd name="connsiteY89" fmla="*/ 6823036 h 6857999"/>
              <a:gd name="connsiteX90" fmla="*/ 7720829 w 7807404"/>
              <a:gd name="connsiteY90" fmla="*/ 6827317 h 6857999"/>
              <a:gd name="connsiteX91" fmla="*/ 7791089 w 7807404"/>
              <a:gd name="connsiteY91" fmla="*/ 6843616 h 6857999"/>
              <a:gd name="connsiteX92" fmla="*/ 7807404 w 7807404"/>
              <a:gd name="connsiteY92" fmla="*/ 6857999 h 6857999"/>
              <a:gd name="connsiteX93" fmla="*/ 2910541 w 7807404"/>
              <a:gd name="connsiteY93" fmla="*/ 6857999 h 6857999"/>
              <a:gd name="connsiteX94" fmla="*/ 737233 w 7807404"/>
              <a:gd name="connsiteY94" fmla="*/ 6857999 h 6857999"/>
              <a:gd name="connsiteX95" fmla="*/ 0 w 7807404"/>
              <a:gd name="connsiteY95" fmla="*/ 6857999 h 6857999"/>
              <a:gd name="connsiteX96" fmla="*/ 0 w 7807404"/>
              <a:gd name="connsiteY96" fmla="*/ 1 h 6857999"/>
              <a:gd name="connsiteX97" fmla="*/ 737233 w 7807404"/>
              <a:gd name="connsiteY97" fmla="*/ 1 h 6857999"/>
              <a:gd name="connsiteX98" fmla="*/ 737233 w 7807404"/>
              <a:gd name="connsiteY98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632333 w 7807404"/>
              <a:gd name="connsiteY81" fmla="*/ 6685744 h 6857999"/>
              <a:gd name="connsiteX82" fmla="*/ 7713961 w 7807404"/>
              <a:gd name="connsiteY82" fmla="*/ 6739542 h 6857999"/>
              <a:gd name="connsiteX83" fmla="*/ 7712298 w 7807404"/>
              <a:gd name="connsiteY83" fmla="*/ 6783313 h 6857999"/>
              <a:gd name="connsiteX84" fmla="*/ 7713229 w 7807404"/>
              <a:gd name="connsiteY84" fmla="*/ 6791653 h 6857999"/>
              <a:gd name="connsiteX85" fmla="*/ 7713771 w 7807404"/>
              <a:gd name="connsiteY85" fmla="*/ 6791625 h 6857999"/>
              <a:gd name="connsiteX86" fmla="*/ 7715794 w 7807404"/>
              <a:gd name="connsiteY86" fmla="*/ 6800036 h 6857999"/>
              <a:gd name="connsiteX87" fmla="*/ 7714926 w 7807404"/>
              <a:gd name="connsiteY87" fmla="*/ 6806857 h 6857999"/>
              <a:gd name="connsiteX88" fmla="*/ 7716734 w 7807404"/>
              <a:gd name="connsiteY88" fmla="*/ 6823036 h 6857999"/>
              <a:gd name="connsiteX89" fmla="*/ 7720829 w 7807404"/>
              <a:gd name="connsiteY89" fmla="*/ 6827317 h 6857999"/>
              <a:gd name="connsiteX90" fmla="*/ 7791089 w 7807404"/>
              <a:gd name="connsiteY90" fmla="*/ 6843616 h 6857999"/>
              <a:gd name="connsiteX91" fmla="*/ 7807404 w 7807404"/>
              <a:gd name="connsiteY91" fmla="*/ 6857999 h 6857999"/>
              <a:gd name="connsiteX92" fmla="*/ 2910541 w 7807404"/>
              <a:gd name="connsiteY92" fmla="*/ 6857999 h 6857999"/>
              <a:gd name="connsiteX93" fmla="*/ 737233 w 7807404"/>
              <a:gd name="connsiteY93" fmla="*/ 6857999 h 6857999"/>
              <a:gd name="connsiteX94" fmla="*/ 0 w 7807404"/>
              <a:gd name="connsiteY94" fmla="*/ 6857999 h 6857999"/>
              <a:gd name="connsiteX95" fmla="*/ 0 w 7807404"/>
              <a:gd name="connsiteY95" fmla="*/ 1 h 6857999"/>
              <a:gd name="connsiteX96" fmla="*/ 737233 w 7807404"/>
              <a:gd name="connsiteY96" fmla="*/ 1 h 6857999"/>
              <a:gd name="connsiteX97" fmla="*/ 737233 w 7807404"/>
              <a:gd name="connsiteY97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630037 w 7807404"/>
              <a:gd name="connsiteY80" fmla="*/ 6686063 h 6857999"/>
              <a:gd name="connsiteX81" fmla="*/ 7703817 w 7807404"/>
              <a:gd name="connsiteY81" fmla="*/ 6673830 h 6857999"/>
              <a:gd name="connsiteX82" fmla="*/ 7713961 w 7807404"/>
              <a:gd name="connsiteY82" fmla="*/ 6739542 h 6857999"/>
              <a:gd name="connsiteX83" fmla="*/ 7712298 w 7807404"/>
              <a:gd name="connsiteY83" fmla="*/ 6783313 h 6857999"/>
              <a:gd name="connsiteX84" fmla="*/ 7713229 w 7807404"/>
              <a:gd name="connsiteY84" fmla="*/ 6791653 h 6857999"/>
              <a:gd name="connsiteX85" fmla="*/ 7713771 w 7807404"/>
              <a:gd name="connsiteY85" fmla="*/ 6791625 h 6857999"/>
              <a:gd name="connsiteX86" fmla="*/ 7715794 w 7807404"/>
              <a:gd name="connsiteY86" fmla="*/ 6800036 h 6857999"/>
              <a:gd name="connsiteX87" fmla="*/ 7714926 w 7807404"/>
              <a:gd name="connsiteY87" fmla="*/ 6806857 h 6857999"/>
              <a:gd name="connsiteX88" fmla="*/ 7716734 w 7807404"/>
              <a:gd name="connsiteY88" fmla="*/ 6823036 h 6857999"/>
              <a:gd name="connsiteX89" fmla="*/ 7720829 w 7807404"/>
              <a:gd name="connsiteY89" fmla="*/ 6827317 h 6857999"/>
              <a:gd name="connsiteX90" fmla="*/ 7791089 w 7807404"/>
              <a:gd name="connsiteY90" fmla="*/ 6843616 h 6857999"/>
              <a:gd name="connsiteX91" fmla="*/ 7807404 w 7807404"/>
              <a:gd name="connsiteY91" fmla="*/ 6857999 h 6857999"/>
              <a:gd name="connsiteX92" fmla="*/ 2910541 w 7807404"/>
              <a:gd name="connsiteY92" fmla="*/ 6857999 h 6857999"/>
              <a:gd name="connsiteX93" fmla="*/ 737233 w 7807404"/>
              <a:gd name="connsiteY93" fmla="*/ 6857999 h 6857999"/>
              <a:gd name="connsiteX94" fmla="*/ 0 w 7807404"/>
              <a:gd name="connsiteY94" fmla="*/ 6857999 h 6857999"/>
              <a:gd name="connsiteX95" fmla="*/ 0 w 7807404"/>
              <a:gd name="connsiteY95" fmla="*/ 1 h 6857999"/>
              <a:gd name="connsiteX96" fmla="*/ 737233 w 7807404"/>
              <a:gd name="connsiteY96" fmla="*/ 1 h 6857999"/>
              <a:gd name="connsiteX97" fmla="*/ 737233 w 7807404"/>
              <a:gd name="connsiteY97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31881 w 7807404"/>
              <a:gd name="connsiteY79" fmla="*/ 6643984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16734 w 7807404"/>
              <a:gd name="connsiteY87" fmla="*/ 6823036 h 6857999"/>
              <a:gd name="connsiteX88" fmla="*/ 7720829 w 7807404"/>
              <a:gd name="connsiteY88" fmla="*/ 6827317 h 6857999"/>
              <a:gd name="connsiteX89" fmla="*/ 7791089 w 7807404"/>
              <a:gd name="connsiteY89" fmla="*/ 6843616 h 6857999"/>
              <a:gd name="connsiteX90" fmla="*/ 7807404 w 7807404"/>
              <a:gd name="connsiteY90" fmla="*/ 6857999 h 6857999"/>
              <a:gd name="connsiteX91" fmla="*/ 2910541 w 7807404"/>
              <a:gd name="connsiteY91" fmla="*/ 6857999 h 6857999"/>
              <a:gd name="connsiteX92" fmla="*/ 737233 w 7807404"/>
              <a:gd name="connsiteY92" fmla="*/ 6857999 h 6857999"/>
              <a:gd name="connsiteX93" fmla="*/ 0 w 7807404"/>
              <a:gd name="connsiteY93" fmla="*/ 6857999 h 6857999"/>
              <a:gd name="connsiteX94" fmla="*/ 0 w 7807404"/>
              <a:gd name="connsiteY94" fmla="*/ 1 h 6857999"/>
              <a:gd name="connsiteX95" fmla="*/ 737233 w 7807404"/>
              <a:gd name="connsiteY95" fmla="*/ 1 h 6857999"/>
              <a:gd name="connsiteX96" fmla="*/ 737233 w 7807404"/>
              <a:gd name="connsiteY96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16734 w 7807404"/>
              <a:gd name="connsiteY87" fmla="*/ 6823036 h 6857999"/>
              <a:gd name="connsiteX88" fmla="*/ 7720829 w 7807404"/>
              <a:gd name="connsiteY88" fmla="*/ 6827317 h 6857999"/>
              <a:gd name="connsiteX89" fmla="*/ 7791089 w 7807404"/>
              <a:gd name="connsiteY89" fmla="*/ 6843616 h 6857999"/>
              <a:gd name="connsiteX90" fmla="*/ 7807404 w 7807404"/>
              <a:gd name="connsiteY90" fmla="*/ 6857999 h 6857999"/>
              <a:gd name="connsiteX91" fmla="*/ 2910541 w 7807404"/>
              <a:gd name="connsiteY91" fmla="*/ 6857999 h 6857999"/>
              <a:gd name="connsiteX92" fmla="*/ 737233 w 7807404"/>
              <a:gd name="connsiteY92" fmla="*/ 6857999 h 6857999"/>
              <a:gd name="connsiteX93" fmla="*/ 0 w 7807404"/>
              <a:gd name="connsiteY93" fmla="*/ 6857999 h 6857999"/>
              <a:gd name="connsiteX94" fmla="*/ 0 w 7807404"/>
              <a:gd name="connsiteY94" fmla="*/ 1 h 6857999"/>
              <a:gd name="connsiteX95" fmla="*/ 737233 w 7807404"/>
              <a:gd name="connsiteY95" fmla="*/ 1 h 6857999"/>
              <a:gd name="connsiteX96" fmla="*/ 737233 w 7807404"/>
              <a:gd name="connsiteY96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16734 w 7807404"/>
              <a:gd name="connsiteY87" fmla="*/ 6823036 h 6857999"/>
              <a:gd name="connsiteX88" fmla="*/ 7791089 w 7807404"/>
              <a:gd name="connsiteY88" fmla="*/ 6843616 h 6857999"/>
              <a:gd name="connsiteX89" fmla="*/ 7807404 w 7807404"/>
              <a:gd name="connsiteY89" fmla="*/ 6857999 h 6857999"/>
              <a:gd name="connsiteX90" fmla="*/ 2910541 w 7807404"/>
              <a:gd name="connsiteY90" fmla="*/ 6857999 h 6857999"/>
              <a:gd name="connsiteX91" fmla="*/ 737233 w 7807404"/>
              <a:gd name="connsiteY91" fmla="*/ 6857999 h 6857999"/>
              <a:gd name="connsiteX92" fmla="*/ 0 w 7807404"/>
              <a:gd name="connsiteY92" fmla="*/ 6857999 h 6857999"/>
              <a:gd name="connsiteX93" fmla="*/ 0 w 7807404"/>
              <a:gd name="connsiteY93" fmla="*/ 1 h 6857999"/>
              <a:gd name="connsiteX94" fmla="*/ 737233 w 7807404"/>
              <a:gd name="connsiteY94" fmla="*/ 1 h 6857999"/>
              <a:gd name="connsiteX95" fmla="*/ 737233 w 7807404"/>
              <a:gd name="connsiteY95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14926 w 7807404"/>
              <a:gd name="connsiteY86" fmla="*/ 6806857 h 6857999"/>
              <a:gd name="connsiteX87" fmla="*/ 7791089 w 7807404"/>
              <a:gd name="connsiteY87" fmla="*/ 6843616 h 6857999"/>
              <a:gd name="connsiteX88" fmla="*/ 7807404 w 7807404"/>
              <a:gd name="connsiteY88" fmla="*/ 6857999 h 6857999"/>
              <a:gd name="connsiteX89" fmla="*/ 2910541 w 7807404"/>
              <a:gd name="connsiteY89" fmla="*/ 6857999 h 6857999"/>
              <a:gd name="connsiteX90" fmla="*/ 737233 w 7807404"/>
              <a:gd name="connsiteY90" fmla="*/ 6857999 h 6857999"/>
              <a:gd name="connsiteX91" fmla="*/ 0 w 7807404"/>
              <a:gd name="connsiteY91" fmla="*/ 6857999 h 6857999"/>
              <a:gd name="connsiteX92" fmla="*/ 0 w 7807404"/>
              <a:gd name="connsiteY92" fmla="*/ 1 h 6857999"/>
              <a:gd name="connsiteX93" fmla="*/ 737233 w 7807404"/>
              <a:gd name="connsiteY93" fmla="*/ 1 h 6857999"/>
              <a:gd name="connsiteX94" fmla="*/ 737233 w 7807404"/>
              <a:gd name="connsiteY94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15794 w 7807404"/>
              <a:gd name="connsiteY85" fmla="*/ 6800036 h 6857999"/>
              <a:gd name="connsiteX86" fmla="*/ 7762582 w 7807404"/>
              <a:gd name="connsiteY86" fmla="*/ 6800900 h 6857999"/>
              <a:gd name="connsiteX87" fmla="*/ 7791089 w 7807404"/>
              <a:gd name="connsiteY87" fmla="*/ 6843616 h 6857999"/>
              <a:gd name="connsiteX88" fmla="*/ 7807404 w 7807404"/>
              <a:gd name="connsiteY88" fmla="*/ 6857999 h 6857999"/>
              <a:gd name="connsiteX89" fmla="*/ 2910541 w 7807404"/>
              <a:gd name="connsiteY89" fmla="*/ 6857999 h 6857999"/>
              <a:gd name="connsiteX90" fmla="*/ 737233 w 7807404"/>
              <a:gd name="connsiteY90" fmla="*/ 6857999 h 6857999"/>
              <a:gd name="connsiteX91" fmla="*/ 0 w 7807404"/>
              <a:gd name="connsiteY91" fmla="*/ 6857999 h 6857999"/>
              <a:gd name="connsiteX92" fmla="*/ 0 w 7807404"/>
              <a:gd name="connsiteY92" fmla="*/ 1 h 6857999"/>
              <a:gd name="connsiteX93" fmla="*/ 737233 w 7807404"/>
              <a:gd name="connsiteY93" fmla="*/ 1 h 6857999"/>
              <a:gd name="connsiteX94" fmla="*/ 737233 w 7807404"/>
              <a:gd name="connsiteY94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13771 w 7807404"/>
              <a:gd name="connsiteY84" fmla="*/ 6791625 h 6857999"/>
              <a:gd name="connsiteX85" fmla="*/ 7762582 w 7807404"/>
              <a:gd name="connsiteY85" fmla="*/ 6800900 h 6857999"/>
              <a:gd name="connsiteX86" fmla="*/ 7791089 w 7807404"/>
              <a:gd name="connsiteY86" fmla="*/ 6843616 h 6857999"/>
              <a:gd name="connsiteX87" fmla="*/ 7807404 w 7807404"/>
              <a:gd name="connsiteY87" fmla="*/ 6857999 h 6857999"/>
              <a:gd name="connsiteX88" fmla="*/ 2910541 w 7807404"/>
              <a:gd name="connsiteY88" fmla="*/ 6857999 h 6857999"/>
              <a:gd name="connsiteX89" fmla="*/ 737233 w 7807404"/>
              <a:gd name="connsiteY89" fmla="*/ 6857999 h 6857999"/>
              <a:gd name="connsiteX90" fmla="*/ 0 w 7807404"/>
              <a:gd name="connsiteY90" fmla="*/ 6857999 h 6857999"/>
              <a:gd name="connsiteX91" fmla="*/ 0 w 7807404"/>
              <a:gd name="connsiteY91" fmla="*/ 1 h 6857999"/>
              <a:gd name="connsiteX92" fmla="*/ 737233 w 7807404"/>
              <a:gd name="connsiteY92" fmla="*/ 1 h 6857999"/>
              <a:gd name="connsiteX93" fmla="*/ 737233 w 7807404"/>
              <a:gd name="connsiteY93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13229 w 7807404"/>
              <a:gd name="connsiteY83" fmla="*/ 6791653 h 6857999"/>
              <a:gd name="connsiteX84" fmla="*/ 7762582 w 7807404"/>
              <a:gd name="connsiteY84" fmla="*/ 6800900 h 6857999"/>
              <a:gd name="connsiteX85" fmla="*/ 7791089 w 7807404"/>
              <a:gd name="connsiteY85" fmla="*/ 6843616 h 6857999"/>
              <a:gd name="connsiteX86" fmla="*/ 7807404 w 7807404"/>
              <a:gd name="connsiteY86" fmla="*/ 6857999 h 6857999"/>
              <a:gd name="connsiteX87" fmla="*/ 2910541 w 7807404"/>
              <a:gd name="connsiteY87" fmla="*/ 6857999 h 6857999"/>
              <a:gd name="connsiteX88" fmla="*/ 737233 w 7807404"/>
              <a:gd name="connsiteY88" fmla="*/ 6857999 h 6857999"/>
              <a:gd name="connsiteX89" fmla="*/ 0 w 7807404"/>
              <a:gd name="connsiteY89" fmla="*/ 6857999 h 6857999"/>
              <a:gd name="connsiteX90" fmla="*/ 0 w 7807404"/>
              <a:gd name="connsiteY90" fmla="*/ 1 h 6857999"/>
              <a:gd name="connsiteX91" fmla="*/ 737233 w 7807404"/>
              <a:gd name="connsiteY91" fmla="*/ 1 h 6857999"/>
              <a:gd name="connsiteX92" fmla="*/ 737233 w 7807404"/>
              <a:gd name="connsiteY92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12298 w 7807404"/>
              <a:gd name="connsiteY82" fmla="*/ 6783313 h 6857999"/>
              <a:gd name="connsiteX83" fmla="*/ 7762582 w 7807404"/>
              <a:gd name="connsiteY83" fmla="*/ 6800900 h 6857999"/>
              <a:gd name="connsiteX84" fmla="*/ 7791089 w 7807404"/>
              <a:gd name="connsiteY84" fmla="*/ 6843616 h 6857999"/>
              <a:gd name="connsiteX85" fmla="*/ 7807404 w 7807404"/>
              <a:gd name="connsiteY85" fmla="*/ 6857999 h 6857999"/>
              <a:gd name="connsiteX86" fmla="*/ 2910541 w 7807404"/>
              <a:gd name="connsiteY86" fmla="*/ 6857999 h 6857999"/>
              <a:gd name="connsiteX87" fmla="*/ 737233 w 7807404"/>
              <a:gd name="connsiteY87" fmla="*/ 6857999 h 6857999"/>
              <a:gd name="connsiteX88" fmla="*/ 0 w 7807404"/>
              <a:gd name="connsiteY88" fmla="*/ 6857999 h 6857999"/>
              <a:gd name="connsiteX89" fmla="*/ 0 w 7807404"/>
              <a:gd name="connsiteY89" fmla="*/ 1 h 6857999"/>
              <a:gd name="connsiteX90" fmla="*/ 737233 w 7807404"/>
              <a:gd name="connsiteY90" fmla="*/ 1 h 6857999"/>
              <a:gd name="connsiteX91" fmla="*/ 737233 w 7807404"/>
              <a:gd name="connsiteY91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28165 w 7807404"/>
              <a:gd name="connsiteY78" fmla="*/ 6640287 h 6857999"/>
              <a:gd name="connsiteX79" fmla="*/ 7679537 w 7807404"/>
              <a:gd name="connsiteY79" fmla="*/ 6620156 h 6857999"/>
              <a:gd name="connsiteX80" fmla="*/ 7703817 w 7807404"/>
              <a:gd name="connsiteY80" fmla="*/ 6673830 h 6857999"/>
              <a:gd name="connsiteX81" fmla="*/ 7713961 w 7807404"/>
              <a:gd name="connsiteY81" fmla="*/ 6739542 h 6857999"/>
              <a:gd name="connsiteX82" fmla="*/ 7742083 w 7807404"/>
              <a:gd name="connsiteY82" fmla="*/ 6765442 h 6857999"/>
              <a:gd name="connsiteX83" fmla="*/ 7762582 w 7807404"/>
              <a:gd name="connsiteY83" fmla="*/ 6800900 h 6857999"/>
              <a:gd name="connsiteX84" fmla="*/ 7791089 w 7807404"/>
              <a:gd name="connsiteY84" fmla="*/ 6843616 h 6857999"/>
              <a:gd name="connsiteX85" fmla="*/ 7807404 w 7807404"/>
              <a:gd name="connsiteY85" fmla="*/ 6857999 h 6857999"/>
              <a:gd name="connsiteX86" fmla="*/ 2910541 w 7807404"/>
              <a:gd name="connsiteY86" fmla="*/ 6857999 h 6857999"/>
              <a:gd name="connsiteX87" fmla="*/ 737233 w 7807404"/>
              <a:gd name="connsiteY87" fmla="*/ 6857999 h 6857999"/>
              <a:gd name="connsiteX88" fmla="*/ 0 w 7807404"/>
              <a:gd name="connsiteY88" fmla="*/ 6857999 h 6857999"/>
              <a:gd name="connsiteX89" fmla="*/ 0 w 7807404"/>
              <a:gd name="connsiteY89" fmla="*/ 1 h 6857999"/>
              <a:gd name="connsiteX90" fmla="*/ 737233 w 7807404"/>
              <a:gd name="connsiteY90" fmla="*/ 1 h 6857999"/>
              <a:gd name="connsiteX91" fmla="*/ 737233 w 7807404"/>
              <a:gd name="connsiteY91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04982 w 7807404"/>
              <a:gd name="connsiteY54" fmla="*/ 4415915 h 6857999"/>
              <a:gd name="connsiteX55" fmla="*/ 7050435 w 7807404"/>
              <a:gd name="connsiteY55" fmla="*/ 4479913 h 6857999"/>
              <a:gd name="connsiteX56" fmla="*/ 7106916 w 7807404"/>
              <a:gd name="connsiteY56" fmla="*/ 4549233 h 6857999"/>
              <a:gd name="connsiteX57" fmla="*/ 7173289 w 7807404"/>
              <a:gd name="connsiteY57" fmla="*/ 4634254 h 6857999"/>
              <a:gd name="connsiteX58" fmla="*/ 7188878 w 7807404"/>
              <a:gd name="connsiteY58" fmla="*/ 4672371 h 6857999"/>
              <a:gd name="connsiteX59" fmla="*/ 7226673 w 7807404"/>
              <a:gd name="connsiteY59" fmla="*/ 4796523 h 6857999"/>
              <a:gd name="connsiteX60" fmla="*/ 7240375 w 7807404"/>
              <a:gd name="connsiteY60" fmla="*/ 4838614 h 6857999"/>
              <a:gd name="connsiteX61" fmla="*/ 7270096 w 7807404"/>
              <a:gd name="connsiteY61" fmla="*/ 4896400 h 6857999"/>
              <a:gd name="connsiteX62" fmla="*/ 7298142 w 7807404"/>
              <a:gd name="connsiteY62" fmla="*/ 4993732 h 6857999"/>
              <a:gd name="connsiteX63" fmla="*/ 7322875 w 7807404"/>
              <a:gd name="connsiteY63" fmla="*/ 5208172 h 6857999"/>
              <a:gd name="connsiteX64" fmla="*/ 7342672 w 7807404"/>
              <a:gd name="connsiteY64" fmla="*/ 5255191 h 6857999"/>
              <a:gd name="connsiteX65" fmla="*/ 7321006 w 7807404"/>
              <a:gd name="connsiteY65" fmla="*/ 5337537 h 6857999"/>
              <a:gd name="connsiteX66" fmla="*/ 7360096 w 7807404"/>
              <a:gd name="connsiteY66" fmla="*/ 5418522 h 6857999"/>
              <a:gd name="connsiteX67" fmla="*/ 7400954 w 7807404"/>
              <a:gd name="connsiteY67" fmla="*/ 5473319 h 6857999"/>
              <a:gd name="connsiteX68" fmla="*/ 7418953 w 7807404"/>
              <a:gd name="connsiteY68" fmla="*/ 5506769 h 6857999"/>
              <a:gd name="connsiteX69" fmla="*/ 7437497 w 7807404"/>
              <a:gd name="connsiteY69" fmla="*/ 5528086 h 6857999"/>
              <a:gd name="connsiteX70" fmla="*/ 7472839 w 7807404"/>
              <a:gd name="connsiteY70" fmla="*/ 5722307 h 6857999"/>
              <a:gd name="connsiteX71" fmla="*/ 7520312 w 7807404"/>
              <a:gd name="connsiteY71" fmla="*/ 5848020 h 6857999"/>
              <a:gd name="connsiteX72" fmla="*/ 7546603 w 7807404"/>
              <a:gd name="connsiteY72" fmla="*/ 5895435 h 6857999"/>
              <a:gd name="connsiteX73" fmla="*/ 7574370 w 7807404"/>
              <a:gd name="connsiteY73" fmla="*/ 6116987 h 6857999"/>
              <a:gd name="connsiteX74" fmla="*/ 7588278 w 7807404"/>
              <a:gd name="connsiteY74" fmla="*/ 6239240 h 6857999"/>
              <a:gd name="connsiteX75" fmla="*/ 7651779 w 7807404"/>
              <a:gd name="connsiteY75" fmla="*/ 6536040 h 6857999"/>
              <a:gd name="connsiteX76" fmla="*/ 7634970 w 7807404"/>
              <a:gd name="connsiteY76" fmla="*/ 6596308 h 6857999"/>
              <a:gd name="connsiteX77" fmla="*/ 7634433 w 7807404"/>
              <a:gd name="connsiteY77" fmla="*/ 6610438 h 6857999"/>
              <a:gd name="connsiteX78" fmla="*/ 7679537 w 7807404"/>
              <a:gd name="connsiteY78" fmla="*/ 6620156 h 6857999"/>
              <a:gd name="connsiteX79" fmla="*/ 7703817 w 7807404"/>
              <a:gd name="connsiteY79" fmla="*/ 6673830 h 6857999"/>
              <a:gd name="connsiteX80" fmla="*/ 7713961 w 7807404"/>
              <a:gd name="connsiteY80" fmla="*/ 6739542 h 6857999"/>
              <a:gd name="connsiteX81" fmla="*/ 7742083 w 7807404"/>
              <a:gd name="connsiteY81" fmla="*/ 6765442 h 6857999"/>
              <a:gd name="connsiteX82" fmla="*/ 7762582 w 7807404"/>
              <a:gd name="connsiteY82" fmla="*/ 6800900 h 6857999"/>
              <a:gd name="connsiteX83" fmla="*/ 7791089 w 7807404"/>
              <a:gd name="connsiteY83" fmla="*/ 6843616 h 6857999"/>
              <a:gd name="connsiteX84" fmla="*/ 7807404 w 7807404"/>
              <a:gd name="connsiteY84" fmla="*/ 6857999 h 6857999"/>
              <a:gd name="connsiteX85" fmla="*/ 2910541 w 7807404"/>
              <a:gd name="connsiteY85" fmla="*/ 6857999 h 6857999"/>
              <a:gd name="connsiteX86" fmla="*/ 737233 w 7807404"/>
              <a:gd name="connsiteY86" fmla="*/ 6857999 h 6857999"/>
              <a:gd name="connsiteX87" fmla="*/ 0 w 7807404"/>
              <a:gd name="connsiteY87" fmla="*/ 6857999 h 6857999"/>
              <a:gd name="connsiteX88" fmla="*/ 0 w 7807404"/>
              <a:gd name="connsiteY88" fmla="*/ 1 h 6857999"/>
              <a:gd name="connsiteX89" fmla="*/ 737233 w 7807404"/>
              <a:gd name="connsiteY89" fmla="*/ 1 h 6857999"/>
              <a:gd name="connsiteX90" fmla="*/ 737233 w 7807404"/>
              <a:gd name="connsiteY90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6993908 w 7807404"/>
              <a:gd name="connsiteY53" fmla="*/ 4388524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6981187 w 7807404"/>
              <a:gd name="connsiteY51" fmla="*/ 4327914 h 6857999"/>
              <a:gd name="connsiteX52" fmla="*/ 6996887 w 7807404"/>
              <a:gd name="connsiteY52" fmla="*/ 4375181 h 6857999"/>
              <a:gd name="connsiteX53" fmla="*/ 7023693 w 7807404"/>
              <a:gd name="connsiteY53" fmla="*/ 4406395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7005015 w 7807404"/>
              <a:gd name="connsiteY51" fmla="*/ 4280258 h 6857999"/>
              <a:gd name="connsiteX52" fmla="*/ 6996887 w 7807404"/>
              <a:gd name="connsiteY52" fmla="*/ 4375181 h 6857999"/>
              <a:gd name="connsiteX53" fmla="*/ 7023693 w 7807404"/>
              <a:gd name="connsiteY53" fmla="*/ 4406395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7005015 w 7807404"/>
              <a:gd name="connsiteY51" fmla="*/ 4280258 h 6857999"/>
              <a:gd name="connsiteX52" fmla="*/ 6996887 w 7807404"/>
              <a:gd name="connsiteY52" fmla="*/ 4375181 h 6857999"/>
              <a:gd name="connsiteX53" fmla="*/ 7041564 w 7807404"/>
              <a:gd name="connsiteY53" fmla="*/ 4376610 h 6857999"/>
              <a:gd name="connsiteX54" fmla="*/ 7050435 w 7807404"/>
              <a:gd name="connsiteY54" fmla="*/ 4479913 h 6857999"/>
              <a:gd name="connsiteX55" fmla="*/ 7106916 w 7807404"/>
              <a:gd name="connsiteY55" fmla="*/ 4549233 h 6857999"/>
              <a:gd name="connsiteX56" fmla="*/ 7173289 w 7807404"/>
              <a:gd name="connsiteY56" fmla="*/ 4634254 h 6857999"/>
              <a:gd name="connsiteX57" fmla="*/ 7188878 w 7807404"/>
              <a:gd name="connsiteY57" fmla="*/ 4672371 h 6857999"/>
              <a:gd name="connsiteX58" fmla="*/ 7226673 w 7807404"/>
              <a:gd name="connsiteY58" fmla="*/ 4796523 h 6857999"/>
              <a:gd name="connsiteX59" fmla="*/ 7240375 w 7807404"/>
              <a:gd name="connsiteY59" fmla="*/ 4838614 h 6857999"/>
              <a:gd name="connsiteX60" fmla="*/ 7270096 w 7807404"/>
              <a:gd name="connsiteY60" fmla="*/ 4896400 h 6857999"/>
              <a:gd name="connsiteX61" fmla="*/ 7298142 w 7807404"/>
              <a:gd name="connsiteY61" fmla="*/ 4993732 h 6857999"/>
              <a:gd name="connsiteX62" fmla="*/ 7322875 w 7807404"/>
              <a:gd name="connsiteY62" fmla="*/ 5208172 h 6857999"/>
              <a:gd name="connsiteX63" fmla="*/ 7342672 w 7807404"/>
              <a:gd name="connsiteY63" fmla="*/ 5255191 h 6857999"/>
              <a:gd name="connsiteX64" fmla="*/ 7321006 w 7807404"/>
              <a:gd name="connsiteY64" fmla="*/ 5337537 h 6857999"/>
              <a:gd name="connsiteX65" fmla="*/ 7360096 w 7807404"/>
              <a:gd name="connsiteY65" fmla="*/ 5418522 h 6857999"/>
              <a:gd name="connsiteX66" fmla="*/ 7400954 w 7807404"/>
              <a:gd name="connsiteY66" fmla="*/ 5473319 h 6857999"/>
              <a:gd name="connsiteX67" fmla="*/ 7418953 w 7807404"/>
              <a:gd name="connsiteY67" fmla="*/ 5506769 h 6857999"/>
              <a:gd name="connsiteX68" fmla="*/ 7437497 w 7807404"/>
              <a:gd name="connsiteY68" fmla="*/ 5528086 h 6857999"/>
              <a:gd name="connsiteX69" fmla="*/ 7472839 w 7807404"/>
              <a:gd name="connsiteY69" fmla="*/ 5722307 h 6857999"/>
              <a:gd name="connsiteX70" fmla="*/ 7520312 w 7807404"/>
              <a:gd name="connsiteY70" fmla="*/ 5848020 h 6857999"/>
              <a:gd name="connsiteX71" fmla="*/ 7546603 w 7807404"/>
              <a:gd name="connsiteY71" fmla="*/ 5895435 h 6857999"/>
              <a:gd name="connsiteX72" fmla="*/ 7574370 w 7807404"/>
              <a:gd name="connsiteY72" fmla="*/ 6116987 h 6857999"/>
              <a:gd name="connsiteX73" fmla="*/ 7588278 w 7807404"/>
              <a:gd name="connsiteY73" fmla="*/ 6239240 h 6857999"/>
              <a:gd name="connsiteX74" fmla="*/ 7651779 w 7807404"/>
              <a:gd name="connsiteY74" fmla="*/ 6536040 h 6857999"/>
              <a:gd name="connsiteX75" fmla="*/ 7634970 w 7807404"/>
              <a:gd name="connsiteY75" fmla="*/ 6596308 h 6857999"/>
              <a:gd name="connsiteX76" fmla="*/ 7634433 w 7807404"/>
              <a:gd name="connsiteY76" fmla="*/ 6610438 h 6857999"/>
              <a:gd name="connsiteX77" fmla="*/ 7679537 w 7807404"/>
              <a:gd name="connsiteY77" fmla="*/ 6620156 h 6857999"/>
              <a:gd name="connsiteX78" fmla="*/ 7703817 w 7807404"/>
              <a:gd name="connsiteY78" fmla="*/ 6673830 h 6857999"/>
              <a:gd name="connsiteX79" fmla="*/ 7713961 w 7807404"/>
              <a:gd name="connsiteY79" fmla="*/ 6739542 h 6857999"/>
              <a:gd name="connsiteX80" fmla="*/ 7742083 w 7807404"/>
              <a:gd name="connsiteY80" fmla="*/ 6765442 h 6857999"/>
              <a:gd name="connsiteX81" fmla="*/ 7762582 w 7807404"/>
              <a:gd name="connsiteY81" fmla="*/ 6800900 h 6857999"/>
              <a:gd name="connsiteX82" fmla="*/ 7791089 w 7807404"/>
              <a:gd name="connsiteY82" fmla="*/ 6843616 h 6857999"/>
              <a:gd name="connsiteX83" fmla="*/ 7807404 w 7807404"/>
              <a:gd name="connsiteY83" fmla="*/ 6857999 h 6857999"/>
              <a:gd name="connsiteX84" fmla="*/ 2910541 w 7807404"/>
              <a:gd name="connsiteY84" fmla="*/ 6857999 h 6857999"/>
              <a:gd name="connsiteX85" fmla="*/ 737233 w 7807404"/>
              <a:gd name="connsiteY85" fmla="*/ 6857999 h 6857999"/>
              <a:gd name="connsiteX86" fmla="*/ 0 w 7807404"/>
              <a:gd name="connsiteY86" fmla="*/ 6857999 h 6857999"/>
              <a:gd name="connsiteX87" fmla="*/ 0 w 7807404"/>
              <a:gd name="connsiteY87" fmla="*/ 1 h 6857999"/>
              <a:gd name="connsiteX88" fmla="*/ 737233 w 7807404"/>
              <a:gd name="connsiteY88" fmla="*/ 1 h 6857999"/>
              <a:gd name="connsiteX89" fmla="*/ 737233 w 7807404"/>
              <a:gd name="connsiteY89" fmla="*/ 0 h 6857999"/>
              <a:gd name="connsiteX0" fmla="*/ 737233 w 7807404"/>
              <a:gd name="connsiteY0" fmla="*/ 0 h 6857999"/>
              <a:gd name="connsiteX1" fmla="*/ 7401738 w 7807404"/>
              <a:gd name="connsiteY1" fmla="*/ 0 h 6857999"/>
              <a:gd name="connsiteX2" fmla="*/ 7401276 w 7807404"/>
              <a:gd name="connsiteY2" fmla="*/ 1038 h 6857999"/>
              <a:gd name="connsiteX3" fmla="*/ 7411981 w 7807404"/>
              <a:gd name="connsiteY3" fmla="*/ 22134 h 6857999"/>
              <a:gd name="connsiteX4" fmla="*/ 7413848 w 7807404"/>
              <a:gd name="connsiteY4" fmla="*/ 51691 h 6857999"/>
              <a:gd name="connsiteX5" fmla="*/ 7385053 w 7807404"/>
              <a:gd name="connsiteY5" fmla="*/ 226336 h 6857999"/>
              <a:gd name="connsiteX6" fmla="*/ 7382560 w 7807404"/>
              <a:gd name="connsiteY6" fmla="*/ 360946 h 6857999"/>
              <a:gd name="connsiteX7" fmla="*/ 7350606 w 7807404"/>
              <a:gd name="connsiteY7" fmla="*/ 461806 h 6857999"/>
              <a:gd name="connsiteX8" fmla="*/ 7325584 w 7807404"/>
              <a:gd name="connsiteY8" fmla="*/ 584071 h 6857999"/>
              <a:gd name="connsiteX9" fmla="*/ 7209500 w 7807404"/>
              <a:gd name="connsiteY9" fmla="*/ 815815 h 6857999"/>
              <a:gd name="connsiteX10" fmla="*/ 7151173 w 7807404"/>
              <a:gd name="connsiteY10" fmla="*/ 938922 h 6857999"/>
              <a:gd name="connsiteX11" fmla="*/ 7115206 w 7807404"/>
              <a:gd name="connsiteY11" fmla="*/ 1019095 h 6857999"/>
              <a:gd name="connsiteX12" fmla="*/ 7081111 w 7807404"/>
              <a:gd name="connsiteY12" fmla="*/ 1074755 h 6857999"/>
              <a:gd name="connsiteX13" fmla="*/ 7005747 w 7807404"/>
              <a:gd name="connsiteY13" fmla="*/ 1281782 h 6857999"/>
              <a:gd name="connsiteX14" fmla="*/ 6969151 w 7807404"/>
              <a:gd name="connsiteY14" fmla="*/ 1451417 h 6857999"/>
              <a:gd name="connsiteX15" fmla="*/ 6951201 w 7807404"/>
              <a:gd name="connsiteY15" fmla="*/ 1490043 h 6857999"/>
              <a:gd name="connsiteX16" fmla="*/ 6954326 w 7807404"/>
              <a:gd name="connsiteY16" fmla="*/ 1497365 h 6857999"/>
              <a:gd name="connsiteX17" fmla="*/ 6956045 w 7807404"/>
              <a:gd name="connsiteY17" fmla="*/ 1498098 h 6857999"/>
              <a:gd name="connsiteX18" fmla="*/ 6937823 w 7807404"/>
              <a:gd name="connsiteY18" fmla="*/ 1612249 h 6857999"/>
              <a:gd name="connsiteX19" fmla="*/ 6937218 w 7807404"/>
              <a:gd name="connsiteY19" fmla="*/ 1637399 h 6857999"/>
              <a:gd name="connsiteX20" fmla="*/ 6938799 w 7807404"/>
              <a:gd name="connsiteY20" fmla="*/ 1640074 h 6857999"/>
              <a:gd name="connsiteX21" fmla="*/ 6932154 w 7807404"/>
              <a:gd name="connsiteY21" fmla="*/ 1661611 h 6857999"/>
              <a:gd name="connsiteX22" fmla="*/ 6914131 w 7807404"/>
              <a:gd name="connsiteY22" fmla="*/ 1700723 h 6857999"/>
              <a:gd name="connsiteX23" fmla="*/ 6933794 w 7807404"/>
              <a:gd name="connsiteY23" fmla="*/ 1901522 h 6857999"/>
              <a:gd name="connsiteX24" fmla="*/ 6953202 w 7807404"/>
              <a:gd name="connsiteY24" fmla="*/ 2210818 h 6857999"/>
              <a:gd name="connsiteX25" fmla="*/ 6947122 w 7807404"/>
              <a:gd name="connsiteY25" fmla="*/ 2457618 h 6857999"/>
              <a:gd name="connsiteX26" fmla="*/ 6946239 w 7807404"/>
              <a:gd name="connsiteY26" fmla="*/ 2589494 h 6857999"/>
              <a:gd name="connsiteX27" fmla="*/ 6927926 w 7807404"/>
              <a:gd name="connsiteY27" fmla="*/ 2656505 h 6857999"/>
              <a:gd name="connsiteX28" fmla="*/ 6942720 w 7807404"/>
              <a:gd name="connsiteY28" fmla="*/ 2686012 h 6857999"/>
              <a:gd name="connsiteX29" fmla="*/ 6945228 w 7807404"/>
              <a:gd name="connsiteY29" fmla="*/ 2704186 h 6857999"/>
              <a:gd name="connsiteX30" fmla="*/ 6955127 w 7807404"/>
              <a:gd name="connsiteY30" fmla="*/ 2708117 h 6857999"/>
              <a:gd name="connsiteX31" fmla="*/ 6965487 w 7807404"/>
              <a:gd name="connsiteY31" fmla="*/ 2734616 h 6857999"/>
              <a:gd name="connsiteX32" fmla="*/ 6967536 w 7807404"/>
              <a:gd name="connsiteY32" fmla="*/ 2768400 h 6857999"/>
              <a:gd name="connsiteX33" fmla="*/ 6966999 w 7807404"/>
              <a:gd name="connsiteY33" fmla="*/ 2930098 h 6857999"/>
              <a:gd name="connsiteX34" fmla="*/ 6972540 w 7807404"/>
              <a:gd name="connsiteY34" fmla="*/ 3026188 h 6857999"/>
              <a:gd name="connsiteX35" fmla="*/ 6983856 w 7807404"/>
              <a:gd name="connsiteY35" fmla="*/ 3061666 h 6857999"/>
              <a:gd name="connsiteX36" fmla="*/ 6993463 w 7807404"/>
              <a:gd name="connsiteY36" fmla="*/ 3111897 h 6857999"/>
              <a:gd name="connsiteX37" fmla="*/ 7000936 w 7807404"/>
              <a:gd name="connsiteY37" fmla="*/ 3235495 h 6857999"/>
              <a:gd name="connsiteX38" fmla="*/ 6997660 w 7807404"/>
              <a:gd name="connsiteY38" fmla="*/ 3375355 h 6857999"/>
              <a:gd name="connsiteX39" fmla="*/ 7000025 w 7807404"/>
              <a:gd name="connsiteY39" fmla="*/ 3477815 h 6857999"/>
              <a:gd name="connsiteX40" fmla="*/ 6982022 w 7807404"/>
              <a:gd name="connsiteY40" fmla="*/ 3696746 h 6857999"/>
              <a:gd name="connsiteX41" fmla="*/ 6987385 w 7807404"/>
              <a:gd name="connsiteY41" fmla="*/ 3815651 h 6857999"/>
              <a:gd name="connsiteX42" fmla="*/ 6996939 w 7807404"/>
              <a:gd name="connsiteY42" fmla="*/ 3857058 h 6857999"/>
              <a:gd name="connsiteX43" fmla="*/ 7012470 w 7807404"/>
              <a:gd name="connsiteY43" fmla="*/ 3926486 h 6857999"/>
              <a:gd name="connsiteX44" fmla="*/ 7038860 w 7807404"/>
              <a:gd name="connsiteY44" fmla="*/ 3988495 h 6857999"/>
              <a:gd name="connsiteX45" fmla="*/ 7025357 w 7807404"/>
              <a:gd name="connsiteY45" fmla="*/ 4051442 h 6857999"/>
              <a:gd name="connsiteX46" fmla="*/ 7024708 w 7807404"/>
              <a:gd name="connsiteY46" fmla="*/ 4105625 h 6857999"/>
              <a:gd name="connsiteX47" fmla="*/ 7032013 w 7807404"/>
              <a:gd name="connsiteY47" fmla="*/ 4109626 h 6857999"/>
              <a:gd name="connsiteX48" fmla="*/ 7032673 w 7807404"/>
              <a:gd name="connsiteY48" fmla="*/ 4116557 h 6857999"/>
              <a:gd name="connsiteX49" fmla="*/ 7025240 w 7807404"/>
              <a:gd name="connsiteY49" fmla="*/ 4120637 h 6857999"/>
              <a:gd name="connsiteX50" fmla="*/ 7001151 w 7807404"/>
              <a:gd name="connsiteY50" fmla="*/ 4208493 h 6857999"/>
              <a:gd name="connsiteX51" fmla="*/ 7005015 w 7807404"/>
              <a:gd name="connsiteY51" fmla="*/ 4280258 h 6857999"/>
              <a:gd name="connsiteX52" fmla="*/ 7041564 w 7807404"/>
              <a:gd name="connsiteY52" fmla="*/ 4376610 h 6857999"/>
              <a:gd name="connsiteX53" fmla="*/ 7050435 w 7807404"/>
              <a:gd name="connsiteY53" fmla="*/ 4479913 h 6857999"/>
              <a:gd name="connsiteX54" fmla="*/ 7106916 w 7807404"/>
              <a:gd name="connsiteY54" fmla="*/ 4549233 h 6857999"/>
              <a:gd name="connsiteX55" fmla="*/ 7173289 w 7807404"/>
              <a:gd name="connsiteY55" fmla="*/ 4634254 h 6857999"/>
              <a:gd name="connsiteX56" fmla="*/ 7188878 w 7807404"/>
              <a:gd name="connsiteY56" fmla="*/ 4672371 h 6857999"/>
              <a:gd name="connsiteX57" fmla="*/ 7226673 w 7807404"/>
              <a:gd name="connsiteY57" fmla="*/ 4796523 h 6857999"/>
              <a:gd name="connsiteX58" fmla="*/ 7240375 w 7807404"/>
              <a:gd name="connsiteY58" fmla="*/ 4838614 h 6857999"/>
              <a:gd name="connsiteX59" fmla="*/ 7270096 w 7807404"/>
              <a:gd name="connsiteY59" fmla="*/ 4896400 h 6857999"/>
              <a:gd name="connsiteX60" fmla="*/ 7298142 w 7807404"/>
              <a:gd name="connsiteY60" fmla="*/ 4993732 h 6857999"/>
              <a:gd name="connsiteX61" fmla="*/ 7322875 w 7807404"/>
              <a:gd name="connsiteY61" fmla="*/ 5208172 h 6857999"/>
              <a:gd name="connsiteX62" fmla="*/ 7342672 w 7807404"/>
              <a:gd name="connsiteY62" fmla="*/ 5255191 h 6857999"/>
              <a:gd name="connsiteX63" fmla="*/ 7321006 w 7807404"/>
              <a:gd name="connsiteY63" fmla="*/ 5337537 h 6857999"/>
              <a:gd name="connsiteX64" fmla="*/ 7360096 w 7807404"/>
              <a:gd name="connsiteY64" fmla="*/ 5418522 h 6857999"/>
              <a:gd name="connsiteX65" fmla="*/ 7400954 w 7807404"/>
              <a:gd name="connsiteY65" fmla="*/ 5473319 h 6857999"/>
              <a:gd name="connsiteX66" fmla="*/ 7418953 w 7807404"/>
              <a:gd name="connsiteY66" fmla="*/ 5506769 h 6857999"/>
              <a:gd name="connsiteX67" fmla="*/ 7437497 w 7807404"/>
              <a:gd name="connsiteY67" fmla="*/ 5528086 h 6857999"/>
              <a:gd name="connsiteX68" fmla="*/ 7472839 w 7807404"/>
              <a:gd name="connsiteY68" fmla="*/ 5722307 h 6857999"/>
              <a:gd name="connsiteX69" fmla="*/ 7520312 w 7807404"/>
              <a:gd name="connsiteY69" fmla="*/ 5848020 h 6857999"/>
              <a:gd name="connsiteX70" fmla="*/ 7546603 w 7807404"/>
              <a:gd name="connsiteY70" fmla="*/ 5895435 h 6857999"/>
              <a:gd name="connsiteX71" fmla="*/ 7574370 w 7807404"/>
              <a:gd name="connsiteY71" fmla="*/ 6116987 h 6857999"/>
              <a:gd name="connsiteX72" fmla="*/ 7588278 w 7807404"/>
              <a:gd name="connsiteY72" fmla="*/ 6239240 h 6857999"/>
              <a:gd name="connsiteX73" fmla="*/ 7651779 w 7807404"/>
              <a:gd name="connsiteY73" fmla="*/ 6536040 h 6857999"/>
              <a:gd name="connsiteX74" fmla="*/ 7634970 w 7807404"/>
              <a:gd name="connsiteY74" fmla="*/ 6596308 h 6857999"/>
              <a:gd name="connsiteX75" fmla="*/ 7634433 w 7807404"/>
              <a:gd name="connsiteY75" fmla="*/ 6610438 h 6857999"/>
              <a:gd name="connsiteX76" fmla="*/ 7679537 w 7807404"/>
              <a:gd name="connsiteY76" fmla="*/ 6620156 h 6857999"/>
              <a:gd name="connsiteX77" fmla="*/ 7703817 w 7807404"/>
              <a:gd name="connsiteY77" fmla="*/ 6673830 h 6857999"/>
              <a:gd name="connsiteX78" fmla="*/ 7713961 w 7807404"/>
              <a:gd name="connsiteY78" fmla="*/ 6739542 h 6857999"/>
              <a:gd name="connsiteX79" fmla="*/ 7742083 w 7807404"/>
              <a:gd name="connsiteY79" fmla="*/ 6765442 h 6857999"/>
              <a:gd name="connsiteX80" fmla="*/ 7762582 w 7807404"/>
              <a:gd name="connsiteY80" fmla="*/ 6800900 h 6857999"/>
              <a:gd name="connsiteX81" fmla="*/ 7791089 w 7807404"/>
              <a:gd name="connsiteY81" fmla="*/ 6843616 h 6857999"/>
              <a:gd name="connsiteX82" fmla="*/ 7807404 w 7807404"/>
              <a:gd name="connsiteY82" fmla="*/ 6857999 h 6857999"/>
              <a:gd name="connsiteX83" fmla="*/ 2910541 w 7807404"/>
              <a:gd name="connsiteY83" fmla="*/ 6857999 h 6857999"/>
              <a:gd name="connsiteX84" fmla="*/ 737233 w 7807404"/>
              <a:gd name="connsiteY84" fmla="*/ 6857999 h 6857999"/>
              <a:gd name="connsiteX85" fmla="*/ 0 w 7807404"/>
              <a:gd name="connsiteY85" fmla="*/ 6857999 h 6857999"/>
              <a:gd name="connsiteX86" fmla="*/ 0 w 7807404"/>
              <a:gd name="connsiteY86" fmla="*/ 1 h 6857999"/>
              <a:gd name="connsiteX87" fmla="*/ 737233 w 7807404"/>
              <a:gd name="connsiteY87" fmla="*/ 1 h 6857999"/>
              <a:gd name="connsiteX88" fmla="*/ 737233 w 7807404"/>
              <a:gd name="connsiteY8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807404" h="6857999">
                <a:moveTo>
                  <a:pt x="737233" y="0"/>
                </a:moveTo>
                <a:lnTo>
                  <a:pt x="7401738" y="0"/>
                </a:lnTo>
                <a:lnTo>
                  <a:pt x="7401276" y="1038"/>
                </a:lnTo>
                <a:cubicBezTo>
                  <a:pt x="7397883" y="7721"/>
                  <a:pt x="7396279" y="14445"/>
                  <a:pt x="7411981" y="22134"/>
                </a:cubicBezTo>
                <a:cubicBezTo>
                  <a:pt x="7406782" y="34427"/>
                  <a:pt x="7396732" y="39735"/>
                  <a:pt x="7413848" y="51691"/>
                </a:cubicBezTo>
                <a:cubicBezTo>
                  <a:pt x="7409360" y="85725"/>
                  <a:pt x="7396014" y="180654"/>
                  <a:pt x="7385053" y="226336"/>
                </a:cubicBezTo>
                <a:cubicBezTo>
                  <a:pt x="7382351" y="285414"/>
                  <a:pt x="7388817" y="267248"/>
                  <a:pt x="7382560" y="360946"/>
                </a:cubicBezTo>
                <a:cubicBezTo>
                  <a:pt x="7362395" y="386524"/>
                  <a:pt x="7368412" y="438997"/>
                  <a:pt x="7350606" y="461806"/>
                </a:cubicBezTo>
                <a:cubicBezTo>
                  <a:pt x="7337309" y="516021"/>
                  <a:pt x="7352784" y="530432"/>
                  <a:pt x="7325584" y="584071"/>
                </a:cubicBezTo>
                <a:cubicBezTo>
                  <a:pt x="7297965" y="609443"/>
                  <a:pt x="7244082" y="751142"/>
                  <a:pt x="7209500" y="815815"/>
                </a:cubicBezTo>
                <a:cubicBezTo>
                  <a:pt x="7179422" y="876943"/>
                  <a:pt x="7201479" y="869298"/>
                  <a:pt x="7151173" y="938922"/>
                </a:cubicBezTo>
                <a:cubicBezTo>
                  <a:pt x="7175063" y="958185"/>
                  <a:pt x="7121332" y="1005266"/>
                  <a:pt x="7115206" y="1019095"/>
                </a:cubicBezTo>
                <a:cubicBezTo>
                  <a:pt x="7104539" y="1034724"/>
                  <a:pt x="7095782" y="1040818"/>
                  <a:pt x="7081111" y="1074755"/>
                </a:cubicBezTo>
                <a:cubicBezTo>
                  <a:pt x="7060678" y="1130635"/>
                  <a:pt x="7052105" y="1171346"/>
                  <a:pt x="7005747" y="1281782"/>
                </a:cubicBezTo>
                <a:cubicBezTo>
                  <a:pt x="6994552" y="1313986"/>
                  <a:pt x="6987233" y="1417431"/>
                  <a:pt x="6969151" y="1451417"/>
                </a:cubicBezTo>
                <a:lnTo>
                  <a:pt x="6951201" y="1490043"/>
                </a:lnTo>
                <a:lnTo>
                  <a:pt x="6954326" y="1497365"/>
                </a:lnTo>
                <a:lnTo>
                  <a:pt x="6956045" y="1498098"/>
                </a:lnTo>
                <a:lnTo>
                  <a:pt x="6937823" y="1612249"/>
                </a:lnTo>
                <a:cubicBezTo>
                  <a:pt x="6934942" y="1617808"/>
                  <a:pt x="6933943" y="1625365"/>
                  <a:pt x="6937218" y="1637399"/>
                </a:cubicBezTo>
                <a:lnTo>
                  <a:pt x="6938799" y="1640074"/>
                </a:lnTo>
                <a:lnTo>
                  <a:pt x="6932154" y="1661611"/>
                </a:lnTo>
                <a:cubicBezTo>
                  <a:pt x="6928945" y="1668683"/>
                  <a:pt x="6919718" y="1695224"/>
                  <a:pt x="6914131" y="1700723"/>
                </a:cubicBezTo>
                <a:cubicBezTo>
                  <a:pt x="6918380" y="1796784"/>
                  <a:pt x="6924801" y="1826287"/>
                  <a:pt x="6933794" y="1901522"/>
                </a:cubicBezTo>
                <a:cubicBezTo>
                  <a:pt x="6936527" y="1993082"/>
                  <a:pt x="6954072" y="2106413"/>
                  <a:pt x="6953202" y="2210818"/>
                </a:cubicBezTo>
                <a:cubicBezTo>
                  <a:pt x="6954917" y="2284834"/>
                  <a:pt x="6959766" y="2365892"/>
                  <a:pt x="6947122" y="2457618"/>
                </a:cubicBezTo>
                <a:cubicBezTo>
                  <a:pt x="6955191" y="2531260"/>
                  <a:pt x="6936170" y="2539864"/>
                  <a:pt x="6946239" y="2589494"/>
                </a:cubicBezTo>
                <a:cubicBezTo>
                  <a:pt x="6907917" y="2580541"/>
                  <a:pt x="6970297" y="2648212"/>
                  <a:pt x="6927926" y="2656505"/>
                </a:cubicBezTo>
                <a:lnTo>
                  <a:pt x="6942720" y="2686012"/>
                </a:lnTo>
                <a:lnTo>
                  <a:pt x="6945228" y="2704186"/>
                </a:lnTo>
                <a:lnTo>
                  <a:pt x="6955127" y="2708117"/>
                </a:lnTo>
                <a:lnTo>
                  <a:pt x="6965487" y="2734616"/>
                </a:lnTo>
                <a:cubicBezTo>
                  <a:pt x="6967947" y="2744723"/>
                  <a:pt x="6968932" y="2755815"/>
                  <a:pt x="6967536" y="2768400"/>
                </a:cubicBezTo>
                <a:cubicBezTo>
                  <a:pt x="6947005" y="2811742"/>
                  <a:pt x="6994552" y="2876460"/>
                  <a:pt x="6966999" y="2930098"/>
                </a:cubicBezTo>
                <a:cubicBezTo>
                  <a:pt x="6960243" y="2950065"/>
                  <a:pt x="6960000" y="3013334"/>
                  <a:pt x="6972540" y="3026188"/>
                </a:cubicBezTo>
                <a:cubicBezTo>
                  <a:pt x="6975084" y="3039563"/>
                  <a:pt x="6970315" y="3054622"/>
                  <a:pt x="6983856" y="3061666"/>
                </a:cubicBezTo>
                <a:cubicBezTo>
                  <a:pt x="7000105" y="3072873"/>
                  <a:pt x="6973987" y="3117097"/>
                  <a:pt x="6993463" y="3111897"/>
                </a:cubicBezTo>
                <a:cubicBezTo>
                  <a:pt x="6975550" y="3143346"/>
                  <a:pt x="6992893" y="3207447"/>
                  <a:pt x="7000936" y="3235495"/>
                </a:cubicBezTo>
                <a:cubicBezTo>
                  <a:pt x="7004147" y="3285267"/>
                  <a:pt x="6997232" y="3339060"/>
                  <a:pt x="6997660" y="3375355"/>
                </a:cubicBezTo>
                <a:cubicBezTo>
                  <a:pt x="7000348" y="3377199"/>
                  <a:pt x="7002631" y="3424250"/>
                  <a:pt x="7000025" y="3477815"/>
                </a:cubicBezTo>
                <a:cubicBezTo>
                  <a:pt x="6997419" y="3531380"/>
                  <a:pt x="6987478" y="3630392"/>
                  <a:pt x="6982022" y="3696746"/>
                </a:cubicBezTo>
                <a:cubicBezTo>
                  <a:pt x="6978811" y="3772319"/>
                  <a:pt x="7021583" y="3718924"/>
                  <a:pt x="6987385" y="3815651"/>
                </a:cubicBezTo>
                <a:cubicBezTo>
                  <a:pt x="7002772" y="3824519"/>
                  <a:pt x="7003756" y="3836375"/>
                  <a:pt x="6996939" y="3857058"/>
                </a:cubicBezTo>
                <a:cubicBezTo>
                  <a:pt x="6996512" y="3893686"/>
                  <a:pt x="7034587" y="3887664"/>
                  <a:pt x="7012470" y="3926486"/>
                </a:cubicBezTo>
                <a:lnTo>
                  <a:pt x="7038860" y="3988495"/>
                </a:lnTo>
                <a:cubicBezTo>
                  <a:pt x="7032643" y="3985549"/>
                  <a:pt x="7025769" y="4036629"/>
                  <a:pt x="7025357" y="4051442"/>
                </a:cubicBezTo>
                <a:cubicBezTo>
                  <a:pt x="7027718" y="4082597"/>
                  <a:pt x="6999245" y="4088879"/>
                  <a:pt x="7024708" y="4105625"/>
                </a:cubicBezTo>
                <a:lnTo>
                  <a:pt x="7032013" y="4109626"/>
                </a:lnTo>
                <a:cubicBezTo>
                  <a:pt x="7032232" y="4111936"/>
                  <a:pt x="7032452" y="4114247"/>
                  <a:pt x="7032673" y="4116557"/>
                </a:cubicBezTo>
                <a:cubicBezTo>
                  <a:pt x="7032129" y="4120146"/>
                  <a:pt x="7030109" y="4121935"/>
                  <a:pt x="7025240" y="4120637"/>
                </a:cubicBezTo>
                <a:cubicBezTo>
                  <a:pt x="7043153" y="4152084"/>
                  <a:pt x="7009196" y="4180445"/>
                  <a:pt x="7001151" y="4208493"/>
                </a:cubicBezTo>
                <a:cubicBezTo>
                  <a:pt x="7018815" y="4233012"/>
                  <a:pt x="7008350" y="4220026"/>
                  <a:pt x="7005015" y="4280258"/>
                </a:cubicBezTo>
                <a:cubicBezTo>
                  <a:pt x="7011750" y="4308277"/>
                  <a:pt x="7033994" y="4343334"/>
                  <a:pt x="7041564" y="4376610"/>
                </a:cubicBezTo>
                <a:lnTo>
                  <a:pt x="7050435" y="4479913"/>
                </a:lnTo>
                <a:cubicBezTo>
                  <a:pt x="7069335" y="4520148"/>
                  <a:pt x="7089645" y="4501330"/>
                  <a:pt x="7106916" y="4549233"/>
                </a:cubicBezTo>
                <a:cubicBezTo>
                  <a:pt x="7124763" y="4586808"/>
                  <a:pt x="7169428" y="4595382"/>
                  <a:pt x="7173289" y="4634254"/>
                </a:cubicBezTo>
                <a:cubicBezTo>
                  <a:pt x="7190716" y="4640073"/>
                  <a:pt x="7200893" y="4649488"/>
                  <a:pt x="7188878" y="4672371"/>
                </a:cubicBezTo>
                <a:lnTo>
                  <a:pt x="7226673" y="4796523"/>
                </a:lnTo>
                <a:cubicBezTo>
                  <a:pt x="7250758" y="4804969"/>
                  <a:pt x="7213149" y="4831440"/>
                  <a:pt x="7240375" y="4838614"/>
                </a:cubicBezTo>
                <a:cubicBezTo>
                  <a:pt x="7265209" y="4813710"/>
                  <a:pt x="7269968" y="4852830"/>
                  <a:pt x="7270096" y="4896400"/>
                </a:cubicBezTo>
                <a:cubicBezTo>
                  <a:pt x="7285015" y="4912141"/>
                  <a:pt x="7287317" y="4967090"/>
                  <a:pt x="7298142" y="4993732"/>
                </a:cubicBezTo>
                <a:cubicBezTo>
                  <a:pt x="7304426" y="5051555"/>
                  <a:pt x="7320744" y="5154484"/>
                  <a:pt x="7322875" y="5208172"/>
                </a:cubicBezTo>
                <a:cubicBezTo>
                  <a:pt x="7321633" y="5247190"/>
                  <a:pt x="7342983" y="5233630"/>
                  <a:pt x="7342672" y="5255191"/>
                </a:cubicBezTo>
                <a:cubicBezTo>
                  <a:pt x="7313212" y="5307847"/>
                  <a:pt x="7344254" y="5306620"/>
                  <a:pt x="7321006" y="5337537"/>
                </a:cubicBezTo>
                <a:cubicBezTo>
                  <a:pt x="7332052" y="5381812"/>
                  <a:pt x="7380085" y="5390816"/>
                  <a:pt x="7360096" y="5418522"/>
                </a:cubicBezTo>
                <a:cubicBezTo>
                  <a:pt x="7373594" y="5435837"/>
                  <a:pt x="7420489" y="5440195"/>
                  <a:pt x="7400954" y="5473319"/>
                </a:cubicBezTo>
                <a:cubicBezTo>
                  <a:pt x="7425442" y="5459434"/>
                  <a:pt x="7396779" y="5506488"/>
                  <a:pt x="7418953" y="5506769"/>
                </a:cubicBezTo>
                <a:cubicBezTo>
                  <a:pt x="7437176" y="5505251"/>
                  <a:pt x="7432725" y="5519173"/>
                  <a:pt x="7437497" y="5528086"/>
                </a:cubicBezTo>
                <a:cubicBezTo>
                  <a:pt x="7446477" y="5564009"/>
                  <a:pt x="7465877" y="5685813"/>
                  <a:pt x="7472839" y="5722307"/>
                </a:cubicBezTo>
                <a:cubicBezTo>
                  <a:pt x="7486640" y="5775629"/>
                  <a:pt x="7508016" y="5819165"/>
                  <a:pt x="7520312" y="5848020"/>
                </a:cubicBezTo>
                <a:cubicBezTo>
                  <a:pt x="7538835" y="5880777"/>
                  <a:pt x="7486067" y="5884250"/>
                  <a:pt x="7546603" y="5895435"/>
                </a:cubicBezTo>
                <a:cubicBezTo>
                  <a:pt x="7540608" y="5971886"/>
                  <a:pt x="7608013" y="6035789"/>
                  <a:pt x="7574370" y="6116987"/>
                </a:cubicBezTo>
                <a:cubicBezTo>
                  <a:pt x="7591907" y="6168748"/>
                  <a:pt x="7582324" y="6196031"/>
                  <a:pt x="7588278" y="6239240"/>
                </a:cubicBezTo>
                <a:cubicBezTo>
                  <a:pt x="7579024" y="6350781"/>
                  <a:pt x="7645844" y="6378237"/>
                  <a:pt x="7651779" y="6536040"/>
                </a:cubicBezTo>
                <a:lnTo>
                  <a:pt x="7634970" y="6596308"/>
                </a:lnTo>
                <a:lnTo>
                  <a:pt x="7634433" y="6610438"/>
                </a:lnTo>
                <a:lnTo>
                  <a:pt x="7679537" y="6620156"/>
                </a:lnTo>
                <a:cubicBezTo>
                  <a:pt x="7692146" y="6625746"/>
                  <a:pt x="7690137" y="6657904"/>
                  <a:pt x="7703817" y="6673830"/>
                </a:cubicBezTo>
                <a:cubicBezTo>
                  <a:pt x="7717804" y="6682743"/>
                  <a:pt x="7700634" y="6723281"/>
                  <a:pt x="7713961" y="6739542"/>
                </a:cubicBezTo>
                <a:cubicBezTo>
                  <a:pt x="7712486" y="6753979"/>
                  <a:pt x="7741638" y="6750833"/>
                  <a:pt x="7742083" y="6765442"/>
                </a:cubicBezTo>
                <a:lnTo>
                  <a:pt x="7762582" y="6800900"/>
                </a:lnTo>
                <a:lnTo>
                  <a:pt x="7791089" y="6843616"/>
                </a:lnTo>
                <a:lnTo>
                  <a:pt x="7807404" y="6857999"/>
                </a:lnTo>
                <a:lnTo>
                  <a:pt x="2910541" y="6857999"/>
                </a:lnTo>
                <a:lnTo>
                  <a:pt x="737233" y="6857999"/>
                </a:lnTo>
                <a:lnTo>
                  <a:pt x="0" y="6857999"/>
                </a:lnTo>
                <a:lnTo>
                  <a:pt x="0" y="1"/>
                </a:lnTo>
                <a:lnTo>
                  <a:pt x="737233" y="1"/>
                </a:lnTo>
                <a:lnTo>
                  <a:pt x="737233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FDF2B-AAFC-4924-849A-CD61EC61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4" y="898842"/>
            <a:ext cx="5125988" cy="2664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Choose pre-defined layouts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901FF-A77B-4B85-B403-B6DC36048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440308" y="609600"/>
            <a:ext cx="221399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9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74DA-F261-4AF7-8D0D-A036259F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Linking existing knowledge to new territories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C4C5-34AD-40C7-A805-EAACB8A7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Examples: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SG" dirty="0"/>
              <a:t>Table of Contents </a:t>
            </a:r>
            <a:r>
              <a:rPr lang="en-SG" dirty="0">
                <a:sym typeface="Wingdings" panose="05000000000000000000" pitchFamily="2" charset="2"/>
              </a:rPr>
              <a:t> &lt;nav&gt;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SG" dirty="0">
                <a:sym typeface="Wingdings" panose="05000000000000000000" pitchFamily="2" charset="2"/>
              </a:rPr>
              <a:t>Image carousel  polaroid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SG" dirty="0">
                <a:sym typeface="Wingdings" panose="05000000000000000000" pitchFamily="2" charset="2"/>
              </a:rPr>
              <a:t>Button  &lt;button&gt;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391151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7E8E2"/>
      </a:lt2>
      <a:accent1>
        <a:srgbClr val="5A42CE"/>
      </a:accent1>
      <a:accent2>
        <a:srgbClr val="8330BC"/>
      </a:accent2>
      <a:accent3>
        <a:srgbClr val="CE42CD"/>
      </a:accent3>
      <a:accent4>
        <a:srgbClr val="BC3081"/>
      </a:accent4>
      <a:accent5>
        <a:srgbClr val="CE4258"/>
      </a:accent5>
      <a:accent6>
        <a:srgbClr val="BC5430"/>
      </a:accent6>
      <a:hlink>
        <a:srgbClr val="7C8C2E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251</Words>
  <Application>Microsoft Office PowerPoint</Application>
  <PresentationFormat>Widescreen</PresentationFormat>
  <Paragraphs>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Bembo</vt:lpstr>
      <vt:lpstr>Calibri</vt:lpstr>
      <vt:lpstr>Wingdings</vt:lpstr>
      <vt:lpstr>ArchiveVTI</vt:lpstr>
      <vt:lpstr>Google Sites</vt:lpstr>
      <vt:lpstr>Create and account</vt:lpstr>
      <vt:lpstr>Landing page</vt:lpstr>
      <vt:lpstr>Some good online resources to learn about google sites</vt:lpstr>
      <vt:lpstr>How to navigate Google Site?</vt:lpstr>
      <vt:lpstr>Adding in components</vt:lpstr>
      <vt:lpstr>You may select themes</vt:lpstr>
      <vt:lpstr>Choose pre-defined layouts</vt:lpstr>
      <vt:lpstr>Linking existing knowledge to new territories </vt:lpstr>
      <vt:lpstr>Cool features</vt:lpstr>
      <vt:lpstr>Other website builders</vt:lpstr>
      <vt:lpstr>Feedback form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Sites</dc:title>
  <dc:creator>Benjamin</dc:creator>
  <cp:lastModifiedBy>Benjamin</cp:lastModifiedBy>
  <cp:revision>19</cp:revision>
  <dcterms:created xsi:type="dcterms:W3CDTF">2021-05-06T01:22:49Z</dcterms:created>
  <dcterms:modified xsi:type="dcterms:W3CDTF">2021-05-06T03:42:55Z</dcterms:modified>
</cp:coreProperties>
</file>