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74" autoAdjust="0"/>
  </p:normalViewPr>
  <p:slideViewPr>
    <p:cSldViewPr snapToGrid="0">
      <p:cViewPr>
        <p:scale>
          <a:sx n="50" d="100"/>
          <a:sy n="50" d="100"/>
        </p:scale>
        <p:origin x="-4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8E212-46CE-4BD5-A509-3F3E60DE641D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CB6B4-2AAC-4AAE-9748-6DBE5CE128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91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Changing width will affect the width of the text box.</a:t>
            </a:r>
          </a:p>
          <a:p>
            <a:endParaRPr lang="en-SG" dirty="0"/>
          </a:p>
          <a:p>
            <a:r>
              <a:rPr lang="en-SG" dirty="0"/>
              <a:t>Applies to all input types e.g.: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input[type=text] - will only select text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input[type=password] - will only select password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input[type=number] - will only select number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etc..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CB6B4-2AAC-4AAE-9748-6DBE5CE1289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46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 per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CB6B4-2AAC-4AAE-9748-6DBE5CE1289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94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solidFill>
                  <a:srgbClr val="A52A2A"/>
                </a:solidFill>
                <a:effectLst/>
              </a:rPr>
              <a:t>input[type=text] </a:t>
            </a:r>
            <a:r>
              <a:rPr lang="en-SG" dirty="0">
                <a:solidFill>
                  <a:srgbClr val="000000"/>
                </a:solidFill>
                <a:effectLst/>
              </a:rPr>
              <a:t>{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 border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none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 border-bottom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2px solid red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000000"/>
                </a:solidFill>
                <a:effectLst/>
              </a:rPr>
              <a:t>}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CB6B4-2AAC-4AAE-9748-6DBE5CE1289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36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A52A2A"/>
                </a:solidFill>
                <a:effectLst/>
              </a:rPr>
              <a:t>input[type=text] </a:t>
            </a:r>
            <a:r>
              <a:rPr lang="en-GB" dirty="0">
                <a:solidFill>
                  <a:srgbClr val="000000"/>
                </a:solidFill>
                <a:effectLst/>
              </a:rPr>
              <a:t>{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 background-</a:t>
            </a:r>
            <a:r>
              <a:rPr lang="en-GB" dirty="0" err="1">
                <a:solidFill>
                  <a:srgbClr val="FF0000"/>
                </a:solidFill>
                <a:effectLst/>
              </a:rPr>
              <a:t>color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#3CBC8D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FF0000"/>
                </a:solidFill>
                <a:effectLst/>
              </a:rPr>
              <a:t>  </a:t>
            </a:r>
            <a:r>
              <a:rPr lang="en-GB" dirty="0" err="1">
                <a:solidFill>
                  <a:srgbClr val="FF0000"/>
                </a:solidFill>
                <a:effectLst/>
              </a:rPr>
              <a:t>color</a:t>
            </a:r>
            <a:r>
              <a:rPr lang="en-GB" dirty="0">
                <a:solidFill>
                  <a:srgbClr val="000000"/>
                </a:solidFill>
                <a:effectLst/>
              </a:rPr>
              <a:t>:</a:t>
            </a:r>
            <a:r>
              <a:rPr lang="en-GB" dirty="0">
                <a:solidFill>
                  <a:srgbClr val="0000CD"/>
                </a:solidFill>
                <a:effectLst/>
              </a:rPr>
              <a:t> white</a:t>
            </a:r>
            <a:r>
              <a:rPr lang="en-GB" dirty="0">
                <a:solidFill>
                  <a:srgbClr val="000000"/>
                </a:solidFill>
                <a:effectLst/>
              </a:rPr>
              <a:t>;</a:t>
            </a:r>
            <a:br>
              <a:rPr lang="en-GB" dirty="0">
                <a:solidFill>
                  <a:srgbClr val="FF0000"/>
                </a:solidFill>
                <a:effectLst/>
              </a:rPr>
            </a:br>
            <a:r>
              <a:rPr lang="en-GB" dirty="0">
                <a:solidFill>
                  <a:srgbClr val="000000"/>
                </a:solidFill>
                <a:effectLst/>
              </a:rPr>
              <a:t>}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CB6B4-2AAC-4AAE-9748-6DBE5CE1289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21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Placeholder disappears when a user types 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CB6B4-2AAC-4AAE-9748-6DBE5CE1289D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5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Placeholder disappears when a user types 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CB6B4-2AAC-4AAE-9748-6DBE5CE1289D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44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0BCD-7DB1-4A70-9DA5-E2F788EF3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D1333-FEC7-44F4-9AE0-90C2032B3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F342-9EFB-4F94-9ABE-7431D50E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2EBD-4190-46FC-AE6F-4AD8FB8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614A-CF72-4704-962C-01B42A0C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28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32E4-4326-42CF-9140-21D9665A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21D30-E3B4-44FB-A258-E6BEFE7D7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16E8-69BF-48FC-BD09-0FD826E1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E74B-A113-40BA-8F3E-A0A932FE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BABB-468D-4AFF-BA62-A4F56072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82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348D9-0E21-4A21-91E6-23292DA66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5F933-D45C-4456-BE92-CB3A97F68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8500-98FD-4F99-861D-D93F6CFD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77A6B-5C8F-4F6B-94FC-DA9619B5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FD6F-389F-468A-BCC7-A2594817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83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B9B0-D82D-42E4-82EA-A42CF4B2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280C-E959-4FCE-848A-9B07A29A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0576-F56E-4C3A-B072-69FA9F8F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E7F7-7F9E-44E5-8F9A-2A45E93E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8D5D-173A-48E1-9820-99DD920A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38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D0F6-8F3E-4FC7-BBF8-36378625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50C9-4A10-47D2-BA62-89A335BB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6A19-6D3B-482D-90CD-E1FC4367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BAB1-37AB-4636-919B-306A59A1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810A-64EC-49C9-A648-0B8FA2F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4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6084-5109-4814-B907-3E257105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9EAE-6F87-4D98-859C-808A7FE3C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9DECA-671C-4A3B-BA87-3DC947D5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AF18-38DB-47B9-A8D3-17F9B2D6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7D66-C3BF-43E0-B339-D68796E2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28277-4EA9-4647-AB4A-7860B209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23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2306-527D-47C1-8195-8B2AFE9E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A5DC2-FCB2-4709-9353-0A9E3146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28C96-D798-4B7D-BAF8-47E8BAC4A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26B1D-8D55-429A-90E4-A9A325B47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A72F6-552D-4448-A3E2-9B49C9A99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FF463-923E-43B7-B37E-F651CAFF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53E7A-C7BB-4C2D-ABCE-19DBB44E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0F62E-E223-4087-9523-793DFB79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26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C2A3-A9F5-40B2-8FD9-BBC2E6FA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8DA1A-410D-476C-98D1-3269222D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8E912-BE25-4B9E-9C12-9AA74ABB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AFD1-8711-4821-97BB-F681B6D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663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73956-7A68-4FCE-9A8D-06B78642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6307B-8934-42F8-84C7-E7947B2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4F1E4-A753-4A5B-B882-73257EE1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18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7C9D-532A-4E12-9912-721EE174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0581-11CA-4C85-A515-791AF5D6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D426-55AB-4372-BFC7-D29ACDD98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D69DD-3A20-4A1D-9DB5-E6E6FD6B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016C-F476-4CC4-843B-F1A1A60E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40C91-4A07-419F-9297-8D6683D6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5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B2A3-5E08-4DD4-B8C5-FD844A9E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F6F2-9C84-47EC-8DF4-5528388CB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50314-D764-489E-BF80-B84D5D6F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542BD-3F8F-47EC-9571-E90CC24C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E02C9-BE26-48A5-AF17-59BC3641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5C49A-FE1B-492A-99DC-0CE84156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7064E-EAEF-44C3-8F4A-7267F8CB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E224-12EC-402F-A7AA-958BC86B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7526-853D-43D1-9F75-D5BE67C25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87CF-5837-4355-A33D-D523DA0785FF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AEC2-2D3E-46CC-8C1D-3D930F8DB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FE68-ADDA-4A6B-BD35-EE8C1952A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B5F02-736D-4C8C-819B-790D88BE43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5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94B83-C033-497C-A2AD-040350E5B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SG" dirty="0"/>
              <a:t>CSS Forms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221D-03D7-4318-8D8A-5036EB2C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48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73E202F-6E3A-4822-93D7-05F37FE6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6634838-1A72-4262-8ABF-7352EC6A5301}"/>
              </a:ext>
            </a:extLst>
          </p:cNvPr>
          <p:cNvSpPr/>
          <p:nvPr/>
        </p:nvSpPr>
        <p:spPr>
          <a:xfrm>
            <a:off x="0" y="349587"/>
            <a:ext cx="5357649" cy="34061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How can we </a:t>
            </a:r>
            <a:r>
              <a:rPr lang="en-US" sz="4000" dirty="0" err="1">
                <a:solidFill>
                  <a:schemeClr val="tx1"/>
                </a:solidFill>
              </a:rPr>
              <a:t>utilise</a:t>
            </a:r>
            <a:r>
              <a:rPr lang="en-US" sz="4000" dirty="0">
                <a:solidFill>
                  <a:schemeClr val="tx1"/>
                </a:solidFill>
              </a:rPr>
              <a:t> animation together with transition?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AF58F11-748F-4F2C-B566-119363B8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680" y="486444"/>
            <a:ext cx="3977641" cy="58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99C5-0B02-4DF7-8FB4-09FECD6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Try it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AE83-7441-420E-BD1C-516D1AD2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Implement a form that takes “first name”, “last name”,  “country” and a text box for “short description”</a:t>
            </a:r>
          </a:p>
          <a:p>
            <a:r>
              <a:rPr lang="en-SG" dirty="0"/>
              <a:t>Implement with </a:t>
            </a:r>
            <a:r>
              <a:rPr lang="en-SG"/>
              <a:t>animation using @keyframes!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934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E5A85-4F11-4D2C-91E0-6E404292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chemeClr val="bg1"/>
                </a:solidFill>
              </a:rPr>
              <a:t>Remember that we created a form using HTML…?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A26579-E90C-46AF-AFFB-F091121C4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2F24-EE20-4CF8-ACA8-01075720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SG" sz="2200"/>
          </a:p>
        </p:txBody>
      </p:sp>
    </p:spTree>
    <p:extLst>
      <p:ext uri="{BB962C8B-B14F-4D97-AF65-F5344CB8AC3E}">
        <p14:creationId xmlns:p14="http://schemas.microsoft.com/office/powerpoint/2010/main" val="408889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44E2-D946-4EDD-AF42-16F10F2D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488B-48D6-4B57-9B15-80C21510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It’s boring and the user experience is not very good…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Now, we’ll utilise what we have learn to modify a form using CSS!</a:t>
            </a:r>
          </a:p>
        </p:txBody>
      </p:sp>
    </p:spTree>
    <p:extLst>
      <p:ext uri="{BB962C8B-B14F-4D97-AF65-F5344CB8AC3E}">
        <p14:creationId xmlns:p14="http://schemas.microsoft.com/office/powerpoint/2010/main" val="338583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53FE-D836-46D9-B0D2-7350E4B7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Adjusting width of inputs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2D13A-D4EA-4DCE-B3BD-F516FDBB0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5447" y="643466"/>
            <a:ext cx="498443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2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978A-81FD-4BCD-AEE2-A269F12B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 to increase space within input 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DAABC-6229-4633-99FF-1A85D422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5043" y="643466"/>
            <a:ext cx="40052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9A30A-2C2C-46E4-82C6-03D76790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Bordered input box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5C11E3-8A7A-47AC-92C7-4FE8E4BA2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8592" y="643466"/>
            <a:ext cx="3778147" cy="556873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6C3653F-ECD7-4D93-BCEC-AFFF394E2908}"/>
              </a:ext>
            </a:extLst>
          </p:cNvPr>
          <p:cNvSpPr/>
          <p:nvPr/>
        </p:nvSpPr>
        <p:spPr>
          <a:xfrm>
            <a:off x="2219326" y="173771"/>
            <a:ext cx="3499104" cy="20091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What if we only want  a bottom border?</a:t>
            </a:r>
          </a:p>
        </p:txBody>
      </p:sp>
    </p:spTree>
    <p:extLst>
      <p:ext uri="{BB962C8B-B14F-4D97-AF65-F5344CB8AC3E}">
        <p14:creationId xmlns:p14="http://schemas.microsoft.com/office/powerpoint/2010/main" val="179574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D3BF9-8223-421E-8DAF-31F6978A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Changing the background colour of input box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2C55393-368E-42D4-AF00-49492E596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280" y="643466"/>
            <a:ext cx="355877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3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3417B-9D6E-4E03-A596-6F7428A9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:focus selector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ADC4D-2C88-4F9A-BF83-BAA701539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1058" y="492573"/>
            <a:ext cx="3499072" cy="5880796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164E63E1-0D56-4BA5-B05B-EB0CDBF8F17E}"/>
              </a:ext>
            </a:extLst>
          </p:cNvPr>
          <p:cNvSpPr/>
          <p:nvPr/>
        </p:nvSpPr>
        <p:spPr>
          <a:xfrm>
            <a:off x="2219326" y="173771"/>
            <a:ext cx="3499104" cy="20091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What if I want to change the colour of the background instead?</a:t>
            </a:r>
          </a:p>
        </p:txBody>
      </p:sp>
    </p:spTree>
    <p:extLst>
      <p:ext uri="{BB962C8B-B14F-4D97-AF65-F5344CB8AC3E}">
        <p14:creationId xmlns:p14="http://schemas.microsoft.com/office/powerpoint/2010/main" val="310967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03A78-3398-4E48-8827-A6700480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Animation using transition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37B93-F45B-4ED8-8D45-8251CF62B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1849" y="643466"/>
            <a:ext cx="3271633" cy="5568739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6634838-1A72-4262-8ABF-7352EC6A5301}"/>
              </a:ext>
            </a:extLst>
          </p:cNvPr>
          <p:cNvSpPr/>
          <p:nvPr/>
        </p:nvSpPr>
        <p:spPr>
          <a:xfrm>
            <a:off x="2219326" y="173771"/>
            <a:ext cx="3499104" cy="200917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How can we utilise animation together with transition?</a:t>
            </a:r>
          </a:p>
        </p:txBody>
      </p:sp>
    </p:spTree>
    <p:extLst>
      <p:ext uri="{BB962C8B-B14F-4D97-AF65-F5344CB8AC3E}">
        <p14:creationId xmlns:p14="http://schemas.microsoft.com/office/powerpoint/2010/main" val="36864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276</Words>
  <Application>Microsoft Office PowerPoint</Application>
  <PresentationFormat>Widescreen</PresentationFormat>
  <Paragraphs>37</Paragraphs>
  <Slides>11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CSS Forms</vt:lpstr>
      <vt:lpstr>Remember that we created a form using HTML…?</vt:lpstr>
      <vt:lpstr>Well…</vt:lpstr>
      <vt:lpstr>Adjusting width of inputs</vt:lpstr>
      <vt:lpstr>Padding to increase space within input box</vt:lpstr>
      <vt:lpstr>Bordered input box</vt:lpstr>
      <vt:lpstr>Changing the background colour of input box</vt:lpstr>
      <vt:lpstr>:focus selector</vt:lpstr>
      <vt:lpstr>Animation using transition</vt:lpstr>
      <vt:lpstr>PowerPoint Presentation</vt:lpstr>
      <vt:lpstr>Try it yourself!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Forms</dc:title>
  <dc:creator>Benjamin</dc:creator>
  <cp:lastModifiedBy>Benjamin</cp:lastModifiedBy>
  <cp:revision>13</cp:revision>
  <dcterms:created xsi:type="dcterms:W3CDTF">2021-04-20T15:37:22Z</dcterms:created>
  <dcterms:modified xsi:type="dcterms:W3CDTF">2021-04-20T16:25:37Z</dcterms:modified>
</cp:coreProperties>
</file>