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3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1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4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7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5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1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5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1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1C5BBE1-4DCA-454A-8EB3-D4450CC846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9634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A1C0F3-456A-46C7-9CF2-C83976214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SG" sz="5400">
                <a:solidFill>
                  <a:srgbClr val="FFFFFF"/>
                </a:solidFill>
              </a:rPr>
              <a:t>Finishing the template we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8466E-7A47-4D5F-BF9A-6495B7B7C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en-SG" sz="220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152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817B-E2B1-44E7-B284-41BB2044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5BB5F-0610-4606-90DB-343967B43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 Finish “Fade-in” description demo.</a:t>
            </a:r>
          </a:p>
          <a:p>
            <a:r>
              <a:rPr lang="en-SG" dirty="0"/>
              <a:t> Finish template by adding in the different styles that we have went through e.g., polaroid and “Fade-in” descriptions.</a:t>
            </a:r>
          </a:p>
          <a:p>
            <a:r>
              <a:rPr lang="en-SG" dirty="0"/>
              <a:t> Have students personalise their website e.g., changing the text, changing the images, etc.</a:t>
            </a:r>
          </a:p>
        </p:txBody>
      </p:sp>
    </p:spTree>
    <p:extLst>
      <p:ext uri="{BB962C8B-B14F-4D97-AF65-F5344CB8AC3E}">
        <p14:creationId xmlns:p14="http://schemas.microsoft.com/office/powerpoint/2010/main" val="267348394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RightStep">
      <a:dk1>
        <a:srgbClr val="000000"/>
      </a:dk1>
      <a:lt1>
        <a:srgbClr val="FFFFFF"/>
      </a:lt1>
      <a:dk2>
        <a:srgbClr val="1B3027"/>
      </a:dk2>
      <a:lt2>
        <a:srgbClr val="F3F0F2"/>
      </a:lt2>
      <a:accent1>
        <a:srgbClr val="46B383"/>
      </a:accent1>
      <a:accent2>
        <a:srgbClr val="3BB1AF"/>
      </a:accent2>
      <a:accent3>
        <a:srgbClr val="4D94C3"/>
      </a:accent3>
      <a:accent4>
        <a:srgbClr val="3E54B3"/>
      </a:accent4>
      <a:accent5>
        <a:srgbClr val="684DC3"/>
      </a:accent5>
      <a:accent6>
        <a:srgbClr val="873BB1"/>
      </a:accent6>
      <a:hlink>
        <a:srgbClr val="898F2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AvenirNext LT Pro Medium</vt:lpstr>
      <vt:lpstr>Arial</vt:lpstr>
      <vt:lpstr>Avenir Next LT Pro</vt:lpstr>
      <vt:lpstr>Posterama</vt:lpstr>
      <vt:lpstr>ExploreVTI</vt:lpstr>
      <vt:lpstr>Finishing the template we started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the template we started</dc:title>
  <dc:creator>Benjamin</dc:creator>
  <cp:lastModifiedBy>Benjamin</cp:lastModifiedBy>
  <cp:revision>2</cp:revision>
  <dcterms:created xsi:type="dcterms:W3CDTF">2021-05-06T02:03:03Z</dcterms:created>
  <dcterms:modified xsi:type="dcterms:W3CDTF">2021-05-06T02:07:06Z</dcterms:modified>
</cp:coreProperties>
</file>