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2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653E-4B51-4363-A754-1D4199859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11" b="21739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A9283-ADD5-4883-B8FD-BFA2C492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89C8A-EE68-4275-AC6C-154BFC74A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SG" sz="4400" dirty="0"/>
              <a:t>CSS Units</a:t>
            </a:r>
          </a:p>
        </p:txBody>
      </p:sp>
    </p:spTree>
    <p:extLst>
      <p:ext uri="{BB962C8B-B14F-4D97-AF65-F5344CB8AC3E}">
        <p14:creationId xmlns:p14="http://schemas.microsoft.com/office/powerpoint/2010/main" val="287961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AC84-89CC-4D39-96F2-7C11351C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E654-BB2B-4E05-95E2-B72F023E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CSS has different units for expressing different lengths</a:t>
            </a:r>
          </a:p>
          <a:p>
            <a:r>
              <a:rPr lang="en-SG" dirty="0"/>
              <a:t>Most CSS properties take “length” values such as </a:t>
            </a:r>
            <a:r>
              <a:rPr lang="en-SG" dirty="0">
                <a:solidFill>
                  <a:srgbClr val="F14124"/>
                </a:solidFill>
              </a:rPr>
              <a:t>width, margin, padding, font-size</a:t>
            </a:r>
            <a:r>
              <a:rPr lang="en-SG" dirty="0"/>
              <a:t>, etc</a:t>
            </a:r>
          </a:p>
          <a:p>
            <a:r>
              <a:rPr lang="en-SG" dirty="0"/>
              <a:t>Length is an integer, followed by its unit such as </a:t>
            </a:r>
            <a:r>
              <a:rPr lang="en-SG" dirty="0">
                <a:solidFill>
                  <a:srgbClr val="F14124"/>
                </a:solidFill>
              </a:rPr>
              <a:t>px, </a:t>
            </a:r>
            <a:r>
              <a:rPr lang="en-SG" dirty="0" err="1">
                <a:solidFill>
                  <a:srgbClr val="F14124"/>
                </a:solidFill>
              </a:rPr>
              <a:t>em</a:t>
            </a:r>
            <a:r>
              <a:rPr lang="en-SG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80291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7AC0-7EC8-4F06-A345-7894D4ED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length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FC89-2BA4-4C3D-969C-6F2B8A46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Absolute</a:t>
            </a:r>
          </a:p>
          <a:p>
            <a:pPr lvl="1"/>
            <a:r>
              <a:rPr lang="en-SG" dirty="0"/>
              <a:t>Fixed length and will appear as </a:t>
            </a:r>
            <a:r>
              <a:rPr lang="en-SG" b="1" u="sng" dirty="0"/>
              <a:t>exact</a:t>
            </a:r>
            <a:r>
              <a:rPr lang="en-SG" dirty="0"/>
              <a:t>. </a:t>
            </a:r>
          </a:p>
          <a:p>
            <a:r>
              <a:rPr lang="en-SG" dirty="0"/>
              <a:t>Relative</a:t>
            </a:r>
          </a:p>
          <a:p>
            <a:pPr lvl="1"/>
            <a:r>
              <a:rPr lang="en-SG" b="1" u="sng" dirty="0"/>
              <a:t>Scales</a:t>
            </a:r>
            <a:r>
              <a:rPr lang="en-SG" dirty="0"/>
              <a:t> with different viewing devices.</a:t>
            </a:r>
          </a:p>
        </p:txBody>
      </p:sp>
    </p:spTree>
    <p:extLst>
      <p:ext uri="{BB962C8B-B14F-4D97-AF65-F5344CB8AC3E}">
        <p14:creationId xmlns:p14="http://schemas.microsoft.com/office/powerpoint/2010/main" val="11998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B12D-3EF5-4CF0-AB16-455B032B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858253"/>
          </a:xfrm>
        </p:spPr>
        <p:txBody>
          <a:bodyPr/>
          <a:lstStyle/>
          <a:p>
            <a:r>
              <a:rPr lang="en-SG"/>
              <a:t>Absolute Lengths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DE244-8E37-4E89-AD26-4B84591D4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852" y="1763837"/>
            <a:ext cx="8996296" cy="4791733"/>
          </a:xfrm>
        </p:spPr>
      </p:pic>
    </p:spTree>
    <p:extLst>
      <p:ext uri="{BB962C8B-B14F-4D97-AF65-F5344CB8AC3E}">
        <p14:creationId xmlns:p14="http://schemas.microsoft.com/office/powerpoint/2010/main" val="219328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3D26-874B-40B9-8DDC-DC0767C8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874295"/>
          </a:xfrm>
        </p:spPr>
        <p:txBody>
          <a:bodyPr/>
          <a:lstStyle/>
          <a:p>
            <a:r>
              <a:rPr lang="en-SG" dirty="0"/>
              <a:t>Relative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30D15-E754-45BB-B32C-CE6ABB9ED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306" y="1636295"/>
            <a:ext cx="9673388" cy="5004240"/>
          </a:xfrm>
        </p:spPr>
      </p:pic>
    </p:spTree>
    <p:extLst>
      <p:ext uri="{BB962C8B-B14F-4D97-AF65-F5344CB8AC3E}">
        <p14:creationId xmlns:p14="http://schemas.microsoft.com/office/powerpoint/2010/main" val="284936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BBCB-BF03-414D-BCD1-C89085E4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697832"/>
          </a:xfrm>
        </p:spPr>
        <p:txBody>
          <a:bodyPr/>
          <a:lstStyle/>
          <a:p>
            <a:r>
              <a:rPr lang="en-SG" dirty="0"/>
              <a:t>Examples: Pixels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5A6E0-45B1-4DBA-9777-397D928E2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220" y="1459832"/>
            <a:ext cx="9291559" cy="4884938"/>
          </a:xfrm>
        </p:spPr>
      </p:pic>
    </p:spTree>
    <p:extLst>
      <p:ext uri="{BB962C8B-B14F-4D97-AF65-F5344CB8AC3E}">
        <p14:creationId xmlns:p14="http://schemas.microsoft.com/office/powerpoint/2010/main" val="179162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3096-2AAC-4242-B212-6632AF60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826168"/>
          </a:xfrm>
        </p:spPr>
        <p:txBody>
          <a:bodyPr/>
          <a:lstStyle/>
          <a:p>
            <a:r>
              <a:rPr lang="en-SG" dirty="0"/>
              <a:t>Example: </a:t>
            </a:r>
            <a:r>
              <a:rPr lang="en-SG" dirty="0" err="1"/>
              <a:t>em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EA732-AD6A-461C-B2AD-5F621BEC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65" y="319722"/>
            <a:ext cx="7431932" cy="62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1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A50B-7A46-46D3-AFA6-D367A1BE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690282"/>
          </a:xfrm>
        </p:spPr>
        <p:txBody>
          <a:bodyPr>
            <a:normAutofit fontScale="90000"/>
          </a:bodyPr>
          <a:lstStyle/>
          <a:p>
            <a:r>
              <a:rPr lang="en-SG" dirty="0"/>
              <a:t>Example: 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44F83-9EF4-4B0C-BDAC-EF37EF2A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290"/>
            <a:ext cx="12192000" cy="485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779B-8CB1-4B5D-876E-9EF771F6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5A77-50A6-4C4A-BF41-C55E4C5B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a simple webpage with both HTML and CSS files. </a:t>
            </a:r>
          </a:p>
          <a:p>
            <a:r>
              <a:rPr lang="en-SG" dirty="0"/>
              <a:t>Link the CSS file to HTML. </a:t>
            </a:r>
          </a:p>
          <a:p>
            <a:r>
              <a:rPr lang="en-SG" dirty="0"/>
              <a:t>Do some prior editing using CSS.</a:t>
            </a:r>
          </a:p>
        </p:txBody>
      </p:sp>
    </p:spTree>
    <p:extLst>
      <p:ext uri="{BB962C8B-B14F-4D97-AF65-F5344CB8AC3E}">
        <p14:creationId xmlns:p14="http://schemas.microsoft.com/office/powerpoint/2010/main" val="111720585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16A1D2"/>
      </a:accent2>
      <a:accent3>
        <a:srgbClr val="76A53A"/>
      </a:accent3>
      <a:accent4>
        <a:srgbClr val="4BA68D"/>
      </a:accent4>
      <a:accent5>
        <a:srgbClr val="FA6B00"/>
      </a:accent5>
      <a:accent6>
        <a:srgbClr val="F14124"/>
      </a:accent6>
      <a:hlink>
        <a:srgbClr val="398470"/>
      </a:hlink>
      <a:folHlink>
        <a:srgbClr val="347FA7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107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CSS Units</vt:lpstr>
      <vt:lpstr>Units</vt:lpstr>
      <vt:lpstr>Types of length units</vt:lpstr>
      <vt:lpstr>Absolute Lengths</vt:lpstr>
      <vt:lpstr>Relative Length</vt:lpstr>
      <vt:lpstr>Examples: Pixels</vt:lpstr>
      <vt:lpstr>Example: em</vt:lpstr>
      <vt:lpstr>Example: rem</vt:lpstr>
      <vt:lpstr>Task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Units</dc:title>
  <dc:creator>Benjamin</dc:creator>
  <cp:lastModifiedBy>Benjamin</cp:lastModifiedBy>
  <cp:revision>7</cp:revision>
  <dcterms:created xsi:type="dcterms:W3CDTF">2021-02-07T13:39:53Z</dcterms:created>
  <dcterms:modified xsi:type="dcterms:W3CDTF">2021-02-28T15:33:41Z</dcterms:modified>
</cp:coreProperties>
</file>