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05" autoAdjust="0"/>
  </p:normalViewPr>
  <p:slideViewPr>
    <p:cSldViewPr snapToGrid="0">
      <p:cViewPr>
        <p:scale>
          <a:sx n="50" d="100"/>
          <a:sy n="50" d="100"/>
        </p:scale>
        <p:origin x="-115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65D0-4EBB-46C6-8705-0CD22F8F0123}" type="datetimeFigureOut">
              <a:rPr lang="en-SG" smtClean="0"/>
              <a:t>30/1/2021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E932-508E-4211-ACC3-7A0968A6BB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07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Easier</a:t>
            </a:r>
          </a:p>
          <a:p>
            <a:r>
              <a:rPr lang="en-SG" dirty="0"/>
              <a:t>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E932-508E-4211-ACC3-7A0968A6BB9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5059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E932-508E-4211-ACC3-7A0968A6BB9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49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e.g. &lt;p&gt;3 &amp;#160 5&lt;/p&gt;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E932-508E-4211-ACC3-7A0968A6BB9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689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E932-508E-4211-ACC3-7A0968A6BB9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51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E932-508E-4211-ACC3-7A0968A6BB9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4336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E932-508E-4211-ACC3-7A0968A6BB9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31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E932-508E-4211-ACC3-7A0968A6BB9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18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E932-508E-4211-ACC3-7A0968A6BB9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600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E932-508E-4211-ACC3-7A0968A6BB9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40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CE932-508E-4211-ACC3-7A0968A6BB9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33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9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6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9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4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8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3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1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DABE0AF-9485-48E4-9D63-021104C1F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0" r="4601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0702C-DFDF-48BB-A90D-FC89AF58E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936" y="1674629"/>
            <a:ext cx="2550941" cy="2057400"/>
          </a:xfrm>
        </p:spPr>
        <p:txBody>
          <a:bodyPr>
            <a:normAutofit/>
          </a:bodyPr>
          <a:lstStyle/>
          <a:p>
            <a:r>
              <a:rPr lang="en-SG" sz="3200" dirty="0"/>
              <a:t>Entities, Symbols and Emojis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E6EFF-9F7D-4FCE-B1C1-8614DF4E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2936" y="4114800"/>
            <a:ext cx="2466535" cy="1029286"/>
          </a:xfrm>
        </p:spPr>
        <p:txBody>
          <a:bodyPr>
            <a:normAutofit/>
          </a:bodyPr>
          <a:lstStyle/>
          <a:p>
            <a:r>
              <a:rPr lang="en-SG" sz="20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97787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99342-BA2D-4DAD-BA93-8F23C705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en-SG" dirty="0"/>
              <a:t>HTML emojis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AAF5-34B5-4924-B957-E7868E7D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14" y="1498246"/>
            <a:ext cx="6083272" cy="2793609"/>
          </a:xfrm>
        </p:spPr>
        <p:txBody>
          <a:bodyPr>
            <a:normAutofit/>
          </a:bodyPr>
          <a:lstStyle/>
          <a:p>
            <a:r>
              <a:rPr lang="en-SG" dirty="0"/>
              <a:t>They are reserved characters in HTML.</a:t>
            </a:r>
          </a:p>
          <a:p>
            <a:r>
              <a:rPr lang="en-SG" dirty="0"/>
              <a:t>They are letters (characters) from the UTF-8 (Unicode)</a:t>
            </a:r>
          </a:p>
          <a:p>
            <a:r>
              <a:rPr lang="en-SG" dirty="0"/>
              <a:t>That is why, we use “UTF-8” most of the time in &lt;meta&gt; tag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698DA8-2A07-4720-8B0A-8087D11F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96742"/>
            <a:ext cx="4331379" cy="10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6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29C1-C3FE-4E0C-AEB4-D0B26D94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853440"/>
          </a:xfrm>
        </p:spPr>
        <p:txBody>
          <a:bodyPr/>
          <a:lstStyle/>
          <a:p>
            <a:r>
              <a:rPr lang="en-SG" dirty="0"/>
              <a:t>About utf-8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F4B5-56D8-4BA0-A62D-F7C0C61B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37360"/>
            <a:ext cx="9486901" cy="443484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Most characters are displayed using numbers (entity numbers)</a:t>
            </a:r>
          </a:p>
          <a:p>
            <a:r>
              <a:rPr lang="en-SG" dirty="0"/>
              <a:t>E.g. A is 65.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!DOCTYPE</a:t>
            </a:r>
            <a:r>
              <a:rPr lang="en-GB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en-GB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charset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/head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 will display A B C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 will display &amp;#65; &amp;#66; &amp;#67;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/body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/html</a:t>
            </a:r>
            <a:r>
              <a:rPr lang="en-GB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01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53EC3-5239-4281-AB37-CDE012E5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60" y="2812665"/>
            <a:ext cx="3057379" cy="1232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List of emojis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D7DB7-C2C0-4EE0-B7BC-CC7FA0B1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318260"/>
            <a:ext cx="609600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6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6F52-F0B0-4CCD-A10D-9F637CB4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D8D0-F873-493D-87A4-5D8836E4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All these lists are </a:t>
            </a:r>
            <a:r>
              <a:rPr lang="en-SG" b="1" u="sng" dirty="0"/>
              <a:t>non-exhaustive</a:t>
            </a:r>
            <a:r>
              <a:rPr lang="en-SG" dirty="0"/>
              <a:t>. </a:t>
            </a:r>
          </a:p>
          <a:p>
            <a:r>
              <a:rPr lang="en-SG" dirty="0"/>
              <a:t>There are more characters available in the HTML language.</a:t>
            </a:r>
          </a:p>
          <a:p>
            <a:r>
              <a:rPr lang="en-SG" dirty="0"/>
              <a:t>However, it would take up too much time if we were to go through the 1 by 1.</a:t>
            </a:r>
          </a:p>
          <a:p>
            <a:r>
              <a:rPr lang="en-SG" dirty="0"/>
              <a:t>Hence, do your due-diligence and go a search if you need those numbers!</a:t>
            </a:r>
          </a:p>
        </p:txBody>
      </p:sp>
    </p:spTree>
    <p:extLst>
      <p:ext uri="{BB962C8B-B14F-4D97-AF65-F5344CB8AC3E}">
        <p14:creationId xmlns:p14="http://schemas.microsoft.com/office/powerpoint/2010/main" val="313187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99342-BA2D-4DAD-BA93-8F23C705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en-SG" dirty="0"/>
              <a:t>HTML Entities</a:t>
            </a:r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3D88B-49F7-459A-9084-3CC986C7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28" y="3424989"/>
            <a:ext cx="6083272" cy="17337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AAF5-34B5-4924-B957-E7868E7D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14" y="1498246"/>
            <a:ext cx="6083272" cy="2793609"/>
          </a:xfrm>
        </p:spPr>
        <p:txBody>
          <a:bodyPr>
            <a:normAutofit/>
          </a:bodyPr>
          <a:lstStyle/>
          <a:p>
            <a:r>
              <a:rPr lang="en-SG" dirty="0"/>
              <a:t>They are reserved characters in HTML.</a:t>
            </a:r>
          </a:p>
          <a:p>
            <a:r>
              <a:rPr lang="en-SG" dirty="0"/>
              <a:t>For example, when using </a:t>
            </a:r>
            <a:r>
              <a:rPr lang="en-SG" i="1" dirty="0"/>
              <a:t>angular brackets</a:t>
            </a:r>
            <a:r>
              <a:rPr lang="en-SG" dirty="0"/>
              <a:t>, the compiler may get confuse with the tags.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20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753ACD-8389-4A4D-8E6D-14DCDB25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528" y="685800"/>
            <a:ext cx="4063972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99342-BA2D-4DAD-BA93-8F23C705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686" y="1371600"/>
            <a:ext cx="3048734" cy="4114800"/>
          </a:xfrm>
        </p:spPr>
        <p:txBody>
          <a:bodyPr anchor="ctr">
            <a:normAutofit/>
          </a:bodyPr>
          <a:lstStyle/>
          <a:p>
            <a:pPr algn="ctr"/>
            <a:r>
              <a:rPr lang="en-SG" dirty="0"/>
              <a:t>Advantage and dis-advantage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AAF5-34B5-4924-B957-E7868E7D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14" y="1498246"/>
            <a:ext cx="6083272" cy="2793609"/>
          </a:xfrm>
        </p:spPr>
        <p:txBody>
          <a:bodyPr>
            <a:normAutofit/>
          </a:bodyPr>
          <a:lstStyle/>
          <a:p>
            <a:r>
              <a:rPr lang="en-SG" dirty="0"/>
              <a:t>Advantage</a:t>
            </a:r>
          </a:p>
          <a:p>
            <a:pPr lvl="1"/>
            <a:r>
              <a:rPr lang="en-SG" dirty="0"/>
              <a:t>_______ to remember</a:t>
            </a:r>
          </a:p>
          <a:p>
            <a:r>
              <a:rPr lang="en-SG" dirty="0"/>
              <a:t>Disadvantage</a:t>
            </a:r>
          </a:p>
          <a:p>
            <a:pPr lvl="1"/>
            <a:r>
              <a:rPr lang="en-SG" dirty="0"/>
              <a:t>Not all browsers may have _______ for names</a:t>
            </a:r>
          </a:p>
        </p:txBody>
      </p:sp>
    </p:spTree>
    <p:extLst>
      <p:ext uri="{BB962C8B-B14F-4D97-AF65-F5344CB8AC3E}">
        <p14:creationId xmlns:p14="http://schemas.microsoft.com/office/powerpoint/2010/main" val="32507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53EC3-5239-4281-AB37-CDE012E5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60" y="2306952"/>
            <a:ext cx="3057379" cy="19358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List of HTML character entities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8082B86-0CC5-4C06-83E4-C84D9B371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"/>
          <a:stretch/>
        </p:blipFill>
        <p:spPr>
          <a:xfrm>
            <a:off x="5200306" y="685801"/>
            <a:ext cx="6815232" cy="51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1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53EC3-5239-4281-AB37-CDE012E5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Combining Diacritical Marks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D1A1A08-1897-458D-8F79-3AB3601E2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" r="583"/>
          <a:stretch/>
        </p:blipFill>
        <p:spPr>
          <a:xfrm>
            <a:off x="5202561" y="1417320"/>
            <a:ext cx="6679559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46CC04-2A14-4599-8B94-8305E093B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99342-BA2D-4DAD-BA93-8F23C705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541606"/>
            <a:ext cx="5410200" cy="1001150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HTML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AAF5-34B5-4924-B957-E7868E7D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4732"/>
            <a:ext cx="5426843" cy="4501662"/>
          </a:xfrm>
        </p:spPr>
        <p:txBody>
          <a:bodyPr>
            <a:normAutofit/>
          </a:bodyPr>
          <a:lstStyle/>
          <a:p>
            <a:r>
              <a:rPr lang="en-SG" dirty="0"/>
              <a:t>They are reserved characters in HTML.</a:t>
            </a:r>
          </a:p>
          <a:p>
            <a:r>
              <a:rPr lang="en-SG" dirty="0"/>
              <a:t>Used to display many of the mathematical, technical and currency symbols not present in any generic keyboard</a:t>
            </a:r>
          </a:p>
          <a:p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8052F-0884-4ADE-97D2-EF2F990E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719332"/>
            <a:ext cx="4055245" cy="14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5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53EC3-5239-4281-AB37-CDE012E5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60" y="2321175"/>
            <a:ext cx="3057379" cy="2215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List of </a:t>
            </a:r>
            <a:r>
              <a:rPr lang="en-US" sz="3600" kern="1200" cap="all" spc="300" baseline="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Mathe-matical</a:t>
            </a:r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symbols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8CD6F3E-B34A-4567-B657-0003C5699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516380"/>
            <a:ext cx="609600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3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53EC3-5239-4281-AB37-CDE012E5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60" y="2660265"/>
            <a:ext cx="3057379" cy="15374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List of Greek character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8E5E1-A43F-4061-90D8-3EBF6A79F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194560"/>
            <a:ext cx="609600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53EC3-5239-4281-AB37-CDE012E5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Additional entities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970E81B-22FB-493F-B214-2E47ED04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1848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63B22"/>
      </a:dk2>
      <a:lt2>
        <a:srgbClr val="E8E5E2"/>
      </a:lt2>
      <a:accent1>
        <a:srgbClr val="88A4BF"/>
      </a:accent1>
      <a:accent2>
        <a:srgbClr val="77ABAF"/>
      </a:accent2>
      <a:accent3>
        <a:srgbClr val="81AA9C"/>
      </a:accent3>
      <a:accent4>
        <a:srgbClr val="78AF84"/>
      </a:accent4>
      <a:accent5>
        <a:srgbClr val="88AA81"/>
      </a:accent5>
      <a:accent6>
        <a:srgbClr val="93A973"/>
      </a:accent6>
      <a:hlink>
        <a:srgbClr val="9E7D5E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302</Words>
  <Application>Microsoft Office PowerPoint</Application>
  <PresentationFormat>Widescreen</PresentationFormat>
  <Paragraphs>46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Goudy Old Style</vt:lpstr>
      <vt:lpstr>ClassicFrameVTI</vt:lpstr>
      <vt:lpstr>Entities, Symbols and Emojis</vt:lpstr>
      <vt:lpstr>HTML Entities</vt:lpstr>
      <vt:lpstr>Advantage and dis-advantage</vt:lpstr>
      <vt:lpstr>List of HTML character entities</vt:lpstr>
      <vt:lpstr>Combining Diacritical Marks</vt:lpstr>
      <vt:lpstr>HTML symbols</vt:lpstr>
      <vt:lpstr>List of Mathe-matical symbols</vt:lpstr>
      <vt:lpstr>List of Greek character</vt:lpstr>
      <vt:lpstr>Additional entities</vt:lpstr>
      <vt:lpstr>HTML emojis</vt:lpstr>
      <vt:lpstr>About utf-8 characters</vt:lpstr>
      <vt:lpstr>List of emojis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Entities, Symbols and Emojis</dc:title>
  <dc:creator>Benjamin</dc:creator>
  <cp:lastModifiedBy>Benjamin</cp:lastModifiedBy>
  <cp:revision>11</cp:revision>
  <dcterms:created xsi:type="dcterms:W3CDTF">2021-01-30T08:39:55Z</dcterms:created>
  <dcterms:modified xsi:type="dcterms:W3CDTF">2021-01-30T09:01:16Z</dcterms:modified>
</cp:coreProperties>
</file>