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AC053-F7E9-4EAF-996F-629C6AAA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36B59-E407-4B29-9417-351F3B7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3935787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SG" sz="3200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5F5FE-19BE-450B-96B4-680E0321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099476"/>
            <a:ext cx="3317064" cy="6467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SG" sz="2000" dirty="0"/>
              <a:t>Of what we have done so far</a:t>
            </a:r>
          </a:p>
        </p:txBody>
      </p:sp>
    </p:spTree>
    <p:extLst>
      <p:ext uri="{BB962C8B-B14F-4D97-AF65-F5344CB8AC3E}">
        <p14:creationId xmlns:p14="http://schemas.microsoft.com/office/powerpoint/2010/main" val="242896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CE93-CADE-442F-938A-72A821AD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By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5B5C-2C30-48E1-86D3-19A0726E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 of you should have 2 completed projects</a:t>
            </a:r>
          </a:p>
          <a:p>
            <a:pPr lvl="1"/>
            <a:r>
              <a:rPr lang="en-SG" dirty="0"/>
              <a:t>Tetris</a:t>
            </a:r>
          </a:p>
          <a:p>
            <a:pPr lvl="1"/>
            <a:r>
              <a:rPr lang="en-SG" dirty="0"/>
              <a:t>Race Car</a:t>
            </a:r>
          </a:p>
          <a:p>
            <a:pPr lvl="1"/>
            <a:r>
              <a:rPr lang="en-SG" dirty="0"/>
              <a:t>Exception for Ryan and </a:t>
            </a:r>
            <a:r>
              <a:rPr lang="en-SG" dirty="0" err="1"/>
              <a:t>Weezen</a:t>
            </a:r>
            <a:r>
              <a:rPr lang="en-SG" dirty="0"/>
              <a:t> because I still do not have access to your codes.</a:t>
            </a:r>
          </a:p>
          <a:p>
            <a:endParaRPr lang="en-SG" dirty="0"/>
          </a:p>
          <a:p>
            <a:r>
              <a:rPr lang="en-SG" dirty="0"/>
              <a:t>A basic concept on how C++ works</a:t>
            </a:r>
          </a:p>
          <a:p>
            <a:pPr lvl="1"/>
            <a:r>
              <a:rPr lang="en-SG" dirty="0"/>
              <a:t>Will test today!</a:t>
            </a:r>
          </a:p>
        </p:txBody>
      </p:sp>
    </p:spTree>
    <p:extLst>
      <p:ext uri="{BB962C8B-B14F-4D97-AF65-F5344CB8AC3E}">
        <p14:creationId xmlns:p14="http://schemas.microsoft.com/office/powerpoint/2010/main" val="144242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0BD0-57D2-4D62-A63B-AC407EAF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Miscellaneous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FE342-11A4-4DB6-8E70-BA62000C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of </a:t>
            </a:r>
            <a:r>
              <a:rPr lang="en-SG" dirty="0" err="1">
                <a:hlinkClick r:id="rId2"/>
              </a:rPr>
              <a:t>Github</a:t>
            </a:r>
            <a:r>
              <a:rPr lang="en-SG" dirty="0"/>
              <a:t> Repository for old codes</a:t>
            </a:r>
          </a:p>
          <a:p>
            <a:pPr lvl="1"/>
            <a:r>
              <a:rPr lang="en-SG" dirty="0"/>
              <a:t>Codes like Tetris and Race Car are uploaded online</a:t>
            </a:r>
          </a:p>
          <a:p>
            <a:pPr lvl="1"/>
            <a:endParaRPr lang="en-SG" dirty="0"/>
          </a:p>
          <a:p>
            <a:r>
              <a:rPr lang="en-SG" dirty="0"/>
              <a:t>Less rope-learning, and more pro-active approach!</a:t>
            </a:r>
          </a:p>
        </p:txBody>
      </p:sp>
    </p:spTree>
    <p:extLst>
      <p:ext uri="{BB962C8B-B14F-4D97-AF65-F5344CB8AC3E}">
        <p14:creationId xmlns:p14="http://schemas.microsoft.com/office/powerpoint/2010/main" val="32322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52EB-3FE0-4F15-A84A-A417C9A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6504-8390-4F81-88DF-834B0446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Print out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23295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568-C8F9-42F5-92D4-107A9315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A52C-F8FC-4149-9477-E989104C3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have a container that stores the following numbers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[1,2,3,4,5]</a:t>
            </a:r>
            <a:r>
              <a:rPr lang="en-SG" dirty="0"/>
              <a:t>. Print them in sequence.</a:t>
            </a:r>
          </a:p>
        </p:txBody>
      </p:sp>
    </p:spTree>
    <p:extLst>
      <p:ext uri="{BB962C8B-B14F-4D97-AF65-F5344CB8AC3E}">
        <p14:creationId xmlns:p14="http://schemas.microsoft.com/office/powerpoint/2010/main" val="253262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130A-9173-4B6B-94FB-EB74B584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AC2F-42BD-441E-9D64-CE24951A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Will the compiler compile the following?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std::vector&lt;std::string&gt; array2 = {1,2,3,4,5};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 (unsigned int 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 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array.size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 ++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std::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&lt;&lt; array[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&lt;&lt; std::</a:t>
            </a:r>
            <a:r>
              <a:rPr lang="en-SG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SG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818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7DE0-A21B-40FA-97A4-B7F6403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BD7D-EB91-47DC-8092-1E5374D9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me an object that would allow me to store the following items:</a:t>
            </a:r>
          </a:p>
          <a:p>
            <a:pPr lvl="1"/>
            <a:r>
              <a:rPr lang="en-SG" dirty="0"/>
              <a:t>Name, Age, Gender</a:t>
            </a:r>
          </a:p>
        </p:txBody>
      </p:sp>
    </p:spTree>
    <p:extLst>
      <p:ext uri="{BB962C8B-B14F-4D97-AF65-F5344CB8AC3E}">
        <p14:creationId xmlns:p14="http://schemas.microsoft.com/office/powerpoint/2010/main" val="310061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0082-BE13-4E7A-80D7-D22A4F66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5B01-72DC-4101-8579-B26CA662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me a window that with minimise, enlarge and close buttons. Name the window “Test 5”. The Window should have a colour of White. The dimensions are 200x400.</a:t>
            </a:r>
          </a:p>
        </p:txBody>
      </p:sp>
    </p:spTree>
    <p:extLst>
      <p:ext uri="{BB962C8B-B14F-4D97-AF65-F5344CB8AC3E}">
        <p14:creationId xmlns:p14="http://schemas.microsoft.com/office/powerpoint/2010/main" val="394612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9030-F838-4115-8AF8-E877DF3C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Moving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C553-35EF-4361-8F00-38844A79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Fun with Brower Debugger!</a:t>
            </a:r>
          </a:p>
          <a:p>
            <a:pPr lvl="1"/>
            <a:r>
              <a:rPr lang="en-SG" dirty="0"/>
              <a:t>Using Inspect Element and how to change </a:t>
            </a:r>
            <a:r>
              <a:rPr lang="en-SG"/>
              <a:t>the wordings of HTML pages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88227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BrushVTI</vt:lpstr>
      <vt:lpstr>Summary</vt:lpstr>
      <vt:lpstr>By now…</vt:lpstr>
      <vt:lpstr>Miscellaneous Items</vt:lpstr>
      <vt:lpstr>Test 1</vt:lpstr>
      <vt:lpstr>Test 2</vt:lpstr>
      <vt:lpstr>Test 3</vt:lpstr>
      <vt:lpstr>Test 4</vt:lpstr>
      <vt:lpstr>Test 5</vt:lpstr>
      <vt:lpstr>Moving 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Benjamin</dc:creator>
  <cp:lastModifiedBy>Benjamin</cp:lastModifiedBy>
  <cp:revision>5</cp:revision>
  <dcterms:created xsi:type="dcterms:W3CDTF">2021-01-16T02:49:43Z</dcterms:created>
  <dcterms:modified xsi:type="dcterms:W3CDTF">2021-01-16T03:34:53Z</dcterms:modified>
</cp:coreProperties>
</file>