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notesMasterIdLst>
    <p:notesMasterId r:id="rId56"/>
  </p:notesMasterIdLst>
  <p:sldIdLst>
    <p:sldId id="256" r:id="rId2"/>
    <p:sldId id="310" r:id="rId3"/>
    <p:sldId id="259" r:id="rId4"/>
    <p:sldId id="311" r:id="rId5"/>
    <p:sldId id="261" r:id="rId6"/>
    <p:sldId id="260" r:id="rId7"/>
    <p:sldId id="262" r:id="rId8"/>
    <p:sldId id="263" r:id="rId9"/>
    <p:sldId id="267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1" r:id="rId34"/>
    <p:sldId id="288" r:id="rId35"/>
    <p:sldId id="289" r:id="rId36"/>
    <p:sldId id="290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FC729-7BB3-4A9B-8A04-EC52215E5960}" v="41" dt="2020-07-10T05:14:38.476"/>
    <p1510:client id="{7A3C29CB-BBC4-4F69-9D06-BB6E83B00ABE}" v="1306" dt="2020-07-10T12:14:16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7135" autoAdjust="0"/>
  </p:normalViewPr>
  <p:slideViewPr>
    <p:cSldViewPr snapToGrid="0">
      <p:cViewPr varScale="1">
        <p:scale>
          <a:sx n="57" d="100"/>
          <a:sy n="57" d="100"/>
        </p:scale>
        <p:origin x="16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Tan" userId="1912396213eb13dc" providerId="LiveId" clId="{7A3C29CB-BBC4-4F69-9D06-BB6E83B00ABE}"/>
    <pc:docChg chg="undo custSel addSld delSld modSld sldOrd">
      <pc:chgData name="Benjamin Tan" userId="1912396213eb13dc" providerId="LiveId" clId="{7A3C29CB-BBC4-4F69-9D06-BB6E83B00ABE}" dt="2020-07-10T12:15:25.020" v="3744" actId="2696"/>
      <pc:docMkLst>
        <pc:docMk/>
      </pc:docMkLst>
      <pc:sldChg chg="addSp delSp modSp">
        <pc:chgData name="Benjamin Tan" userId="1912396213eb13dc" providerId="LiveId" clId="{7A3C29CB-BBC4-4F69-9D06-BB6E83B00ABE}" dt="2020-07-10T12:14:16.189" v="3743"/>
        <pc:sldMkLst>
          <pc:docMk/>
          <pc:sldMk cId="1585301007" sldId="256"/>
        </pc:sldMkLst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1585301007" sldId="256"/>
            <ac:cxnSpMk id="4" creationId="{08C8F373-CDA9-49C2-850E-3ACA7DA827C1}"/>
          </ac:cxnSpMkLst>
        </pc:cxnChg>
        <pc:cxnChg chg="add del mod modVis">
          <ac:chgData name="Benjamin Tan" userId="1912396213eb13dc" providerId="LiveId" clId="{7A3C29CB-BBC4-4F69-9D06-BB6E83B00ABE}" dt="2020-07-10T12:14:16.189" v="3743"/>
          <ac:cxnSpMkLst>
            <pc:docMk/>
            <pc:sldMk cId="1585301007" sldId="256"/>
            <ac:cxnSpMk id="5" creationId="{74793C89-6AC1-464B-AE41-93341A34DD57}"/>
          </ac:cxnSpMkLst>
        </pc:cxnChg>
      </pc:sldChg>
      <pc:sldChg chg="del">
        <pc:chgData name="Benjamin Tan" userId="1912396213eb13dc" providerId="LiveId" clId="{7A3C29CB-BBC4-4F69-9D06-BB6E83B00ABE}" dt="2020-07-09T16:46:54.149" v="1" actId="2696"/>
        <pc:sldMkLst>
          <pc:docMk/>
          <pc:sldMk cId="3110628294" sldId="257"/>
        </pc:sldMkLst>
      </pc:sldChg>
      <pc:sldChg chg="del">
        <pc:chgData name="Benjamin Tan" userId="1912396213eb13dc" providerId="LiveId" clId="{7A3C29CB-BBC4-4F69-9D06-BB6E83B00ABE}" dt="2020-07-09T16:46:52.882" v="0" actId="2696"/>
        <pc:sldMkLst>
          <pc:docMk/>
          <pc:sldMk cId="2979918348" sldId="258"/>
        </pc:sldMkLst>
      </pc:sldChg>
      <pc:sldChg chg="addSp delSp modSp">
        <pc:chgData name="Benjamin Tan" userId="1912396213eb13dc" providerId="LiveId" clId="{7A3C29CB-BBC4-4F69-9D06-BB6E83B00ABE}" dt="2020-07-10T12:14:16.189" v="3743"/>
        <pc:sldMkLst>
          <pc:docMk/>
          <pc:sldMk cId="2859205865" sldId="259"/>
        </pc:sldMkLst>
        <pc:spChg chg="add del mod">
          <ac:chgData name="Benjamin Tan" userId="1912396213eb13dc" providerId="LiveId" clId="{7A3C29CB-BBC4-4F69-9D06-BB6E83B00ABE}" dt="2020-07-10T12:13:33.522" v="2351"/>
          <ac:spMkLst>
            <pc:docMk/>
            <pc:sldMk cId="2859205865" sldId="259"/>
            <ac:spMk id="5" creationId="{F2EF268F-B236-4465-A225-5368768E8353}"/>
          </ac:spMkLst>
        </pc:spChg>
        <pc:spChg chg="add del mod">
          <ac:chgData name="Benjamin Tan" userId="1912396213eb13dc" providerId="LiveId" clId="{7A3C29CB-BBC4-4F69-9D06-BB6E83B00ABE}" dt="2020-07-10T12:14:16.189" v="3743"/>
          <ac:spMkLst>
            <pc:docMk/>
            <pc:sldMk cId="2859205865" sldId="259"/>
            <ac:spMk id="7" creationId="{ED013817-407E-4E15-84CB-0F10F66C7134}"/>
          </ac:spMkLst>
        </pc:spChg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2859205865" sldId="259"/>
            <ac:cxnSpMk id="4" creationId="{7B35E14E-6C28-4830-BD21-A0331562D3D0}"/>
          </ac:cxnSpMkLst>
        </pc:cxnChg>
        <pc:cxnChg chg="add del mod modVis">
          <ac:chgData name="Benjamin Tan" userId="1912396213eb13dc" providerId="LiveId" clId="{7A3C29CB-BBC4-4F69-9D06-BB6E83B00ABE}" dt="2020-07-10T12:14:16.189" v="3743"/>
          <ac:cxnSpMkLst>
            <pc:docMk/>
            <pc:sldMk cId="2859205865" sldId="259"/>
            <ac:cxnSpMk id="6" creationId="{D44350E8-DF26-4B0B-96C5-0DA0A6E180D3}"/>
          </ac:cxnSpMkLst>
        </pc:cxnChg>
      </pc:sldChg>
      <pc:sldChg chg="addSp delSp modSp ord">
        <pc:chgData name="Benjamin Tan" userId="1912396213eb13dc" providerId="LiveId" clId="{7A3C29CB-BBC4-4F69-9D06-BB6E83B00ABE}" dt="2020-07-10T12:14:16.189" v="3743"/>
        <pc:sldMkLst>
          <pc:docMk/>
          <pc:sldMk cId="4191237525" sldId="260"/>
        </pc:sldMkLst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4191237525" sldId="260"/>
            <ac:cxnSpMk id="3" creationId="{F1740EF3-D396-4AD1-94B0-B09A5FD8B45A}"/>
          </ac:cxnSpMkLst>
        </pc:cxnChg>
        <pc:cxnChg chg="add del mod modVis">
          <ac:chgData name="Benjamin Tan" userId="1912396213eb13dc" providerId="LiveId" clId="{7A3C29CB-BBC4-4F69-9D06-BB6E83B00ABE}" dt="2020-07-10T12:14:16.189" v="3743"/>
          <ac:cxnSpMkLst>
            <pc:docMk/>
            <pc:sldMk cId="4191237525" sldId="260"/>
            <ac:cxnSpMk id="4" creationId="{F847F765-20D8-408D-A448-C7AE41F8D71D}"/>
          </ac:cxnSpMkLst>
        </pc:cxnChg>
      </pc:sldChg>
      <pc:sldChg chg="addSp delSp modSp">
        <pc:chgData name="Benjamin Tan" userId="1912396213eb13dc" providerId="LiveId" clId="{7A3C29CB-BBC4-4F69-9D06-BB6E83B00ABE}" dt="2020-07-10T12:14:16.189" v="3743"/>
        <pc:sldMkLst>
          <pc:docMk/>
          <pc:sldMk cId="3125813389" sldId="261"/>
        </pc:sldMkLst>
        <pc:spChg chg="add del mod">
          <ac:chgData name="Benjamin Tan" userId="1912396213eb13dc" providerId="LiveId" clId="{7A3C29CB-BBC4-4F69-9D06-BB6E83B00ABE}" dt="2020-07-10T12:13:33.522" v="2351"/>
          <ac:spMkLst>
            <pc:docMk/>
            <pc:sldMk cId="3125813389" sldId="261"/>
            <ac:spMk id="5" creationId="{EA8A986F-42FF-40B6-91FD-5063BF8FA447}"/>
          </ac:spMkLst>
        </pc:spChg>
        <pc:spChg chg="add del mod">
          <ac:chgData name="Benjamin Tan" userId="1912396213eb13dc" providerId="LiveId" clId="{7A3C29CB-BBC4-4F69-9D06-BB6E83B00ABE}" dt="2020-07-10T12:14:16.189" v="3743"/>
          <ac:spMkLst>
            <pc:docMk/>
            <pc:sldMk cId="3125813389" sldId="261"/>
            <ac:spMk id="7" creationId="{7843E6F5-D33F-4E3C-AEE9-F67C9CBD7846}"/>
          </ac:spMkLst>
        </pc:spChg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3125813389" sldId="261"/>
            <ac:cxnSpMk id="4" creationId="{37F9CEFC-0B35-46A3-AE26-91F49937EE41}"/>
          </ac:cxnSpMkLst>
        </pc:cxnChg>
        <pc:cxnChg chg="add del mod modVis">
          <ac:chgData name="Benjamin Tan" userId="1912396213eb13dc" providerId="LiveId" clId="{7A3C29CB-BBC4-4F69-9D06-BB6E83B00ABE}" dt="2020-07-10T12:14:16.189" v="3743"/>
          <ac:cxnSpMkLst>
            <pc:docMk/>
            <pc:sldMk cId="3125813389" sldId="261"/>
            <ac:cxnSpMk id="6" creationId="{41DC3FD0-D62F-4C9B-98F9-A3F6EC2BB8F7}"/>
          </ac:cxnSpMkLst>
        </pc:cxnChg>
      </pc:sldChg>
      <pc:sldChg chg="addSp delSp modSp">
        <pc:chgData name="Benjamin Tan" userId="1912396213eb13dc" providerId="LiveId" clId="{7A3C29CB-BBC4-4F69-9D06-BB6E83B00ABE}" dt="2020-07-10T12:14:16.189" v="3743"/>
        <pc:sldMkLst>
          <pc:docMk/>
          <pc:sldMk cId="3610450762" sldId="262"/>
        </pc:sldMkLst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3610450762" sldId="262"/>
            <ac:cxnSpMk id="3" creationId="{B3280C55-25F6-4320-BDBD-AD790993338D}"/>
          </ac:cxnSpMkLst>
        </pc:cxnChg>
        <pc:cxnChg chg="add del mod modVis">
          <ac:chgData name="Benjamin Tan" userId="1912396213eb13dc" providerId="LiveId" clId="{7A3C29CB-BBC4-4F69-9D06-BB6E83B00ABE}" dt="2020-07-10T12:14:16.189" v="3743"/>
          <ac:cxnSpMkLst>
            <pc:docMk/>
            <pc:sldMk cId="3610450762" sldId="262"/>
            <ac:cxnSpMk id="8" creationId="{B572AD7E-38DE-4FE0-A903-A1C9A3C698BF}"/>
          </ac:cxnSpMkLst>
        </pc:cxnChg>
      </pc:sldChg>
      <pc:sldChg chg="addSp delSp modSp">
        <pc:chgData name="Benjamin Tan" userId="1912396213eb13dc" providerId="LiveId" clId="{7A3C29CB-BBC4-4F69-9D06-BB6E83B00ABE}" dt="2020-07-10T12:14:16.189" v="3743"/>
        <pc:sldMkLst>
          <pc:docMk/>
          <pc:sldMk cId="2694404378" sldId="263"/>
        </pc:sldMkLst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2694404378" sldId="263"/>
            <ac:cxnSpMk id="3" creationId="{6C4F0552-345A-4487-9521-5E13C22E850A}"/>
          </ac:cxnSpMkLst>
        </pc:cxnChg>
        <pc:cxnChg chg="add del mod modVis">
          <ac:chgData name="Benjamin Tan" userId="1912396213eb13dc" providerId="LiveId" clId="{7A3C29CB-BBC4-4F69-9D06-BB6E83B00ABE}" dt="2020-07-10T12:14:16.189" v="3743"/>
          <ac:cxnSpMkLst>
            <pc:docMk/>
            <pc:sldMk cId="2694404378" sldId="263"/>
            <ac:cxnSpMk id="5" creationId="{73AA7D78-F1A0-4C56-BBD6-BD421734F531}"/>
          </ac:cxnSpMkLst>
        </pc:cxnChg>
      </pc:sldChg>
      <pc:sldChg chg="addSp delSp modSp">
        <pc:chgData name="Benjamin Tan" userId="1912396213eb13dc" providerId="LiveId" clId="{7A3C29CB-BBC4-4F69-9D06-BB6E83B00ABE}" dt="2020-07-10T12:14:16.189" v="3743"/>
        <pc:sldMkLst>
          <pc:docMk/>
          <pc:sldMk cId="3945166922" sldId="264"/>
        </pc:sldMkLst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3945166922" sldId="264"/>
            <ac:cxnSpMk id="3" creationId="{DC9502FE-39F5-4B04-BCA8-7218D30EF469}"/>
          </ac:cxnSpMkLst>
        </pc:cxnChg>
        <pc:cxnChg chg="add del mod modVis">
          <ac:chgData name="Benjamin Tan" userId="1912396213eb13dc" providerId="LiveId" clId="{7A3C29CB-BBC4-4F69-9D06-BB6E83B00ABE}" dt="2020-07-10T12:14:16.189" v="3743"/>
          <ac:cxnSpMkLst>
            <pc:docMk/>
            <pc:sldMk cId="3945166922" sldId="264"/>
            <ac:cxnSpMk id="6" creationId="{957FC946-869D-4279-8AC8-5E974BFDCE75}"/>
          </ac:cxnSpMkLst>
        </pc:cxnChg>
      </pc:sldChg>
      <pc:sldChg chg="addSp delSp modSp">
        <pc:chgData name="Benjamin Tan" userId="1912396213eb13dc" providerId="LiveId" clId="{7A3C29CB-BBC4-4F69-9D06-BB6E83B00ABE}" dt="2020-07-10T12:14:16.189" v="3743"/>
        <pc:sldMkLst>
          <pc:docMk/>
          <pc:sldMk cId="2038335550" sldId="265"/>
        </pc:sldMkLst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2038335550" sldId="265"/>
            <ac:cxnSpMk id="3" creationId="{AA17D3C4-9B4B-4D4C-8168-C5B5E37DEE3C}"/>
          </ac:cxnSpMkLst>
        </pc:cxnChg>
        <pc:cxnChg chg="add del mod modVis">
          <ac:chgData name="Benjamin Tan" userId="1912396213eb13dc" providerId="LiveId" clId="{7A3C29CB-BBC4-4F69-9D06-BB6E83B00ABE}" dt="2020-07-10T12:14:16.189" v="3743"/>
          <ac:cxnSpMkLst>
            <pc:docMk/>
            <pc:sldMk cId="2038335550" sldId="265"/>
            <ac:cxnSpMk id="5" creationId="{78EC2E7E-654D-4E6E-9B47-6F7BB346882E}"/>
          </ac:cxnSpMkLst>
        </pc:cxnChg>
      </pc:sldChg>
      <pc:sldChg chg="addSp delSp modSp">
        <pc:chgData name="Benjamin Tan" userId="1912396213eb13dc" providerId="LiveId" clId="{7A3C29CB-BBC4-4F69-9D06-BB6E83B00ABE}" dt="2020-07-10T12:14:16.189" v="3743"/>
        <pc:sldMkLst>
          <pc:docMk/>
          <pc:sldMk cId="825718732" sldId="266"/>
        </pc:sldMkLst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825718732" sldId="266"/>
            <ac:cxnSpMk id="3" creationId="{5929ECA3-4DB4-49C1-A20E-6FC68F64668D}"/>
          </ac:cxnSpMkLst>
        </pc:cxnChg>
        <pc:cxnChg chg="add del mod modVis">
          <ac:chgData name="Benjamin Tan" userId="1912396213eb13dc" providerId="LiveId" clId="{7A3C29CB-BBC4-4F69-9D06-BB6E83B00ABE}" dt="2020-07-10T12:14:16.189" v="3743"/>
          <ac:cxnSpMkLst>
            <pc:docMk/>
            <pc:sldMk cId="825718732" sldId="266"/>
            <ac:cxnSpMk id="4" creationId="{E58F7E37-09D1-40BD-AF4F-35C61B70F577}"/>
          </ac:cxnSpMkLst>
        </pc:cxnChg>
      </pc:sldChg>
      <pc:sldChg chg="addSp delSp modSp">
        <pc:chgData name="Benjamin Tan" userId="1912396213eb13dc" providerId="LiveId" clId="{7A3C29CB-BBC4-4F69-9D06-BB6E83B00ABE}" dt="2020-07-10T12:14:16.189" v="3743"/>
        <pc:sldMkLst>
          <pc:docMk/>
          <pc:sldMk cId="32963106" sldId="267"/>
        </pc:sldMkLst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32963106" sldId="267"/>
            <ac:cxnSpMk id="3" creationId="{556F3331-EEC4-410A-A776-452108A73EEF}"/>
          </ac:cxnSpMkLst>
        </pc:cxnChg>
        <pc:cxnChg chg="add del mod modVis">
          <ac:chgData name="Benjamin Tan" userId="1912396213eb13dc" providerId="LiveId" clId="{7A3C29CB-BBC4-4F69-9D06-BB6E83B00ABE}" dt="2020-07-10T12:14:16.189" v="3743"/>
          <ac:cxnSpMkLst>
            <pc:docMk/>
            <pc:sldMk cId="32963106" sldId="267"/>
            <ac:cxnSpMk id="5" creationId="{3F567FB1-D150-4B2F-B33D-4BD7DDC0C50E}"/>
          </ac:cxnSpMkLst>
        </pc:cxnChg>
      </pc:sldChg>
      <pc:sldChg chg="addSp delSp modSp">
        <pc:chgData name="Benjamin Tan" userId="1912396213eb13dc" providerId="LiveId" clId="{7A3C29CB-BBC4-4F69-9D06-BB6E83B00ABE}" dt="2020-07-10T12:14:16.189" v="3743"/>
        <pc:sldMkLst>
          <pc:docMk/>
          <pc:sldMk cId="2538617058" sldId="268"/>
        </pc:sldMkLst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2538617058" sldId="268"/>
            <ac:cxnSpMk id="3" creationId="{0B7AA9E4-B866-4F89-9A71-6635C0EC5907}"/>
          </ac:cxnSpMkLst>
        </pc:cxnChg>
        <pc:cxnChg chg="add del mod modVis">
          <ac:chgData name="Benjamin Tan" userId="1912396213eb13dc" providerId="LiveId" clId="{7A3C29CB-BBC4-4F69-9D06-BB6E83B00ABE}" dt="2020-07-10T12:14:16.189" v="3743"/>
          <ac:cxnSpMkLst>
            <pc:docMk/>
            <pc:sldMk cId="2538617058" sldId="268"/>
            <ac:cxnSpMk id="6" creationId="{A31987FB-21B4-4B92-98D5-7645CAF93A05}"/>
          </ac:cxnSpMkLst>
        </pc:cxnChg>
      </pc:sldChg>
      <pc:sldChg chg="addSp delSp modSp">
        <pc:chgData name="Benjamin Tan" userId="1912396213eb13dc" providerId="LiveId" clId="{7A3C29CB-BBC4-4F69-9D06-BB6E83B00ABE}" dt="2020-07-10T12:14:16.189" v="3743"/>
        <pc:sldMkLst>
          <pc:docMk/>
          <pc:sldMk cId="67137912" sldId="269"/>
        </pc:sldMkLst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67137912" sldId="269"/>
            <ac:cxnSpMk id="3" creationId="{AD7A1088-E9BC-4EA6-9A94-8E218038670F}"/>
          </ac:cxnSpMkLst>
        </pc:cxnChg>
        <pc:cxnChg chg="add del mod modVis">
          <ac:chgData name="Benjamin Tan" userId="1912396213eb13dc" providerId="LiveId" clId="{7A3C29CB-BBC4-4F69-9D06-BB6E83B00ABE}" dt="2020-07-10T12:14:16.189" v="3743"/>
          <ac:cxnSpMkLst>
            <pc:docMk/>
            <pc:sldMk cId="67137912" sldId="269"/>
            <ac:cxnSpMk id="6" creationId="{88FE84A7-8E92-4820-ADEF-69E859BACDAC}"/>
          </ac:cxnSpMkLst>
        </pc:cxnChg>
      </pc:sldChg>
      <pc:sldChg chg="addSp delSp modSp">
        <pc:chgData name="Benjamin Tan" userId="1912396213eb13dc" providerId="LiveId" clId="{7A3C29CB-BBC4-4F69-9D06-BB6E83B00ABE}" dt="2020-07-10T12:14:16.189" v="3743"/>
        <pc:sldMkLst>
          <pc:docMk/>
          <pc:sldMk cId="3014712396" sldId="270"/>
        </pc:sldMkLst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3014712396" sldId="270"/>
            <ac:cxnSpMk id="3" creationId="{8F5FD5AF-4073-4E83-96EC-DD24422A52F3}"/>
          </ac:cxnSpMkLst>
        </pc:cxnChg>
        <pc:cxnChg chg="add del mod modVis">
          <ac:chgData name="Benjamin Tan" userId="1912396213eb13dc" providerId="LiveId" clId="{7A3C29CB-BBC4-4F69-9D06-BB6E83B00ABE}" dt="2020-07-10T12:14:16.189" v="3743"/>
          <ac:cxnSpMkLst>
            <pc:docMk/>
            <pc:sldMk cId="3014712396" sldId="270"/>
            <ac:cxnSpMk id="5" creationId="{4B687163-AD48-4AA3-AE57-9EF70F1FA063}"/>
          </ac:cxnSpMkLst>
        </pc:cxnChg>
      </pc:sldChg>
      <pc:sldChg chg="addSp delSp modSp">
        <pc:chgData name="Benjamin Tan" userId="1912396213eb13dc" providerId="LiveId" clId="{7A3C29CB-BBC4-4F69-9D06-BB6E83B00ABE}" dt="2020-07-10T12:14:16.189" v="3743"/>
        <pc:sldMkLst>
          <pc:docMk/>
          <pc:sldMk cId="1711509220" sldId="271"/>
        </pc:sldMkLst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1711509220" sldId="271"/>
            <ac:cxnSpMk id="3" creationId="{65653FDA-5649-4C88-8567-EFBAC630082B}"/>
          </ac:cxnSpMkLst>
        </pc:cxnChg>
        <pc:cxnChg chg="add del mod modVis">
          <ac:chgData name="Benjamin Tan" userId="1912396213eb13dc" providerId="LiveId" clId="{7A3C29CB-BBC4-4F69-9D06-BB6E83B00ABE}" dt="2020-07-10T12:14:16.189" v="3743"/>
          <ac:cxnSpMkLst>
            <pc:docMk/>
            <pc:sldMk cId="1711509220" sldId="271"/>
            <ac:cxnSpMk id="5" creationId="{75D15A5C-C6D9-4208-85EC-2BC8333E7109}"/>
          </ac:cxnSpMkLst>
        </pc:cxnChg>
      </pc:sldChg>
      <pc:sldChg chg="addSp delSp modSp">
        <pc:chgData name="Benjamin Tan" userId="1912396213eb13dc" providerId="LiveId" clId="{7A3C29CB-BBC4-4F69-9D06-BB6E83B00ABE}" dt="2020-07-10T12:14:16.189" v="3743"/>
        <pc:sldMkLst>
          <pc:docMk/>
          <pc:sldMk cId="3608812496" sldId="272"/>
        </pc:sldMkLst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3608812496" sldId="272"/>
            <ac:cxnSpMk id="3" creationId="{EED0F5B6-E731-4B37-90C7-D99837BB0E0D}"/>
          </ac:cxnSpMkLst>
        </pc:cxnChg>
        <pc:cxnChg chg="add del mod modVis">
          <ac:chgData name="Benjamin Tan" userId="1912396213eb13dc" providerId="LiveId" clId="{7A3C29CB-BBC4-4F69-9D06-BB6E83B00ABE}" dt="2020-07-10T12:14:16.189" v="3743"/>
          <ac:cxnSpMkLst>
            <pc:docMk/>
            <pc:sldMk cId="3608812496" sldId="272"/>
            <ac:cxnSpMk id="6" creationId="{384846EC-C0B5-48A6-BD41-081F317D2F07}"/>
          </ac:cxnSpMkLst>
        </pc:cxnChg>
      </pc:sldChg>
      <pc:sldChg chg="addSp delSp modSp">
        <pc:chgData name="Benjamin Tan" userId="1912396213eb13dc" providerId="LiveId" clId="{7A3C29CB-BBC4-4F69-9D06-BB6E83B00ABE}" dt="2020-07-10T12:14:16.189" v="3743"/>
        <pc:sldMkLst>
          <pc:docMk/>
          <pc:sldMk cId="239572115" sldId="273"/>
        </pc:sldMkLst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239572115" sldId="273"/>
            <ac:cxnSpMk id="3" creationId="{60167148-FECC-4828-872C-DB63ABEC8214}"/>
          </ac:cxnSpMkLst>
        </pc:cxnChg>
        <pc:cxnChg chg="add del mod modVis">
          <ac:chgData name="Benjamin Tan" userId="1912396213eb13dc" providerId="LiveId" clId="{7A3C29CB-BBC4-4F69-9D06-BB6E83B00ABE}" dt="2020-07-10T12:14:16.189" v="3743"/>
          <ac:cxnSpMkLst>
            <pc:docMk/>
            <pc:sldMk cId="239572115" sldId="273"/>
            <ac:cxnSpMk id="6" creationId="{BF913F1F-C450-4A31-AB13-A04528261AB7}"/>
          </ac:cxnSpMkLst>
        </pc:cxnChg>
      </pc:sldChg>
      <pc:sldChg chg="addSp delSp modSp">
        <pc:chgData name="Benjamin Tan" userId="1912396213eb13dc" providerId="LiveId" clId="{7A3C29CB-BBC4-4F69-9D06-BB6E83B00ABE}" dt="2020-07-10T12:14:16.189" v="3743"/>
        <pc:sldMkLst>
          <pc:docMk/>
          <pc:sldMk cId="2347872054" sldId="274"/>
        </pc:sldMkLst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2347872054" sldId="274"/>
            <ac:cxnSpMk id="3" creationId="{311B57E7-EAB9-4A37-805E-686459EA467B}"/>
          </ac:cxnSpMkLst>
        </pc:cxnChg>
        <pc:cxnChg chg="add del mod modVis">
          <ac:chgData name="Benjamin Tan" userId="1912396213eb13dc" providerId="LiveId" clId="{7A3C29CB-BBC4-4F69-9D06-BB6E83B00ABE}" dt="2020-07-10T12:14:16.189" v="3743"/>
          <ac:cxnSpMkLst>
            <pc:docMk/>
            <pc:sldMk cId="2347872054" sldId="274"/>
            <ac:cxnSpMk id="5" creationId="{28CFB52E-BE87-4341-B733-959CD03B028D}"/>
          </ac:cxnSpMkLst>
        </pc:cxnChg>
      </pc:sldChg>
      <pc:sldChg chg="addSp delSp modSp">
        <pc:chgData name="Benjamin Tan" userId="1912396213eb13dc" providerId="LiveId" clId="{7A3C29CB-BBC4-4F69-9D06-BB6E83B00ABE}" dt="2020-07-10T12:14:16.189" v="3743"/>
        <pc:sldMkLst>
          <pc:docMk/>
          <pc:sldMk cId="4290816568" sldId="275"/>
        </pc:sldMkLst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4290816568" sldId="275"/>
            <ac:cxnSpMk id="3" creationId="{A4D812D5-0915-47A8-915A-EC4DD06A2896}"/>
          </ac:cxnSpMkLst>
        </pc:cxnChg>
        <pc:cxnChg chg="add del mod modVis">
          <ac:chgData name="Benjamin Tan" userId="1912396213eb13dc" providerId="LiveId" clId="{7A3C29CB-BBC4-4F69-9D06-BB6E83B00ABE}" dt="2020-07-10T12:14:16.189" v="3743"/>
          <ac:cxnSpMkLst>
            <pc:docMk/>
            <pc:sldMk cId="4290816568" sldId="275"/>
            <ac:cxnSpMk id="5" creationId="{2CDC7309-BCC0-4E2B-9777-46867CFDC443}"/>
          </ac:cxnSpMkLst>
        </pc:cxnChg>
      </pc:sldChg>
      <pc:sldChg chg="addSp delSp modSp">
        <pc:chgData name="Benjamin Tan" userId="1912396213eb13dc" providerId="LiveId" clId="{7A3C29CB-BBC4-4F69-9D06-BB6E83B00ABE}" dt="2020-07-10T12:14:16.189" v="3743"/>
        <pc:sldMkLst>
          <pc:docMk/>
          <pc:sldMk cId="2483291882" sldId="276"/>
        </pc:sldMkLst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2483291882" sldId="276"/>
            <ac:cxnSpMk id="3" creationId="{A8CD39D9-0257-4A56-B509-8BB494AB60ED}"/>
          </ac:cxnSpMkLst>
        </pc:cxnChg>
        <pc:cxnChg chg="add del mod modVis">
          <ac:chgData name="Benjamin Tan" userId="1912396213eb13dc" providerId="LiveId" clId="{7A3C29CB-BBC4-4F69-9D06-BB6E83B00ABE}" dt="2020-07-10T12:14:16.189" v="3743"/>
          <ac:cxnSpMkLst>
            <pc:docMk/>
            <pc:sldMk cId="2483291882" sldId="276"/>
            <ac:cxnSpMk id="4" creationId="{67F54864-AE6B-4890-8ABC-63F8B9C48B6F}"/>
          </ac:cxnSpMkLst>
        </pc:cxnChg>
      </pc:sldChg>
      <pc:sldChg chg="addSp delSp modSp">
        <pc:chgData name="Benjamin Tan" userId="1912396213eb13dc" providerId="LiveId" clId="{7A3C29CB-BBC4-4F69-9D06-BB6E83B00ABE}" dt="2020-07-10T12:14:16.189" v="3743"/>
        <pc:sldMkLst>
          <pc:docMk/>
          <pc:sldMk cId="1918651670" sldId="277"/>
        </pc:sldMkLst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1918651670" sldId="277"/>
            <ac:cxnSpMk id="3" creationId="{FEF14803-D072-4D61-B621-0472E6C2952A}"/>
          </ac:cxnSpMkLst>
        </pc:cxnChg>
        <pc:cxnChg chg="add del mod modVis">
          <ac:chgData name="Benjamin Tan" userId="1912396213eb13dc" providerId="LiveId" clId="{7A3C29CB-BBC4-4F69-9D06-BB6E83B00ABE}" dt="2020-07-10T12:14:16.189" v="3743"/>
          <ac:cxnSpMkLst>
            <pc:docMk/>
            <pc:sldMk cId="1918651670" sldId="277"/>
            <ac:cxnSpMk id="5" creationId="{290742C5-536A-4D69-A239-E17BCD5774D4}"/>
          </ac:cxnSpMkLst>
        </pc:cxnChg>
      </pc:sldChg>
      <pc:sldChg chg="addSp delSp modSp">
        <pc:chgData name="Benjamin Tan" userId="1912396213eb13dc" providerId="LiveId" clId="{7A3C29CB-BBC4-4F69-9D06-BB6E83B00ABE}" dt="2020-07-10T12:14:16.189" v="3743"/>
        <pc:sldMkLst>
          <pc:docMk/>
          <pc:sldMk cId="4290452950" sldId="278"/>
        </pc:sldMkLst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4290452950" sldId="278"/>
            <ac:cxnSpMk id="3" creationId="{3498DC59-0C27-40E4-9C91-520C71C83967}"/>
          </ac:cxnSpMkLst>
        </pc:cxnChg>
        <pc:cxnChg chg="add del mod modVis">
          <ac:chgData name="Benjamin Tan" userId="1912396213eb13dc" providerId="LiveId" clId="{7A3C29CB-BBC4-4F69-9D06-BB6E83B00ABE}" dt="2020-07-10T12:14:16.189" v="3743"/>
          <ac:cxnSpMkLst>
            <pc:docMk/>
            <pc:sldMk cId="4290452950" sldId="278"/>
            <ac:cxnSpMk id="5" creationId="{69E59FDA-6A69-45A1-B2D7-2109FD723968}"/>
          </ac:cxnSpMkLst>
        </pc:cxnChg>
      </pc:sldChg>
      <pc:sldChg chg="addSp delSp modSp">
        <pc:chgData name="Benjamin Tan" userId="1912396213eb13dc" providerId="LiveId" clId="{7A3C29CB-BBC4-4F69-9D06-BB6E83B00ABE}" dt="2020-07-10T12:14:16.189" v="3743"/>
        <pc:sldMkLst>
          <pc:docMk/>
          <pc:sldMk cId="3994035651" sldId="279"/>
        </pc:sldMkLst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3994035651" sldId="279"/>
            <ac:cxnSpMk id="3" creationId="{939CE983-D9FD-4171-81D2-B10075EAA92D}"/>
          </ac:cxnSpMkLst>
        </pc:cxnChg>
        <pc:cxnChg chg="add del mod modVis">
          <ac:chgData name="Benjamin Tan" userId="1912396213eb13dc" providerId="LiveId" clId="{7A3C29CB-BBC4-4F69-9D06-BB6E83B00ABE}" dt="2020-07-10T12:14:16.189" v="3743"/>
          <ac:cxnSpMkLst>
            <pc:docMk/>
            <pc:sldMk cId="3994035651" sldId="279"/>
            <ac:cxnSpMk id="5" creationId="{4D8C9753-AF81-4C87-891F-7887985B8293}"/>
          </ac:cxnSpMkLst>
        </pc:cxnChg>
      </pc:sldChg>
      <pc:sldChg chg="addSp delSp modSp">
        <pc:chgData name="Benjamin Tan" userId="1912396213eb13dc" providerId="LiveId" clId="{7A3C29CB-BBC4-4F69-9D06-BB6E83B00ABE}" dt="2020-07-10T12:14:16.189" v="3743"/>
        <pc:sldMkLst>
          <pc:docMk/>
          <pc:sldMk cId="84441570" sldId="280"/>
        </pc:sldMkLst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84441570" sldId="280"/>
            <ac:cxnSpMk id="3" creationId="{50E38DC4-E5FC-47B3-AFC9-7F2F7E1BDFDD}"/>
          </ac:cxnSpMkLst>
        </pc:cxnChg>
        <pc:cxnChg chg="add del mod modVis">
          <ac:chgData name="Benjamin Tan" userId="1912396213eb13dc" providerId="LiveId" clId="{7A3C29CB-BBC4-4F69-9D06-BB6E83B00ABE}" dt="2020-07-10T12:14:16.189" v="3743"/>
          <ac:cxnSpMkLst>
            <pc:docMk/>
            <pc:sldMk cId="84441570" sldId="280"/>
            <ac:cxnSpMk id="5" creationId="{5F9B49A9-70D5-4D95-9791-A3DA6D156B91}"/>
          </ac:cxnSpMkLst>
        </pc:cxnChg>
      </pc:sldChg>
      <pc:sldChg chg="addSp delSp modSp">
        <pc:chgData name="Benjamin Tan" userId="1912396213eb13dc" providerId="LiveId" clId="{7A3C29CB-BBC4-4F69-9D06-BB6E83B00ABE}" dt="2020-07-10T12:14:16.189" v="3743"/>
        <pc:sldMkLst>
          <pc:docMk/>
          <pc:sldMk cId="3981149979" sldId="281"/>
        </pc:sldMkLst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3981149979" sldId="281"/>
            <ac:cxnSpMk id="3" creationId="{FF63F20F-D5D5-4017-B9C9-BBBFEC11F0DD}"/>
          </ac:cxnSpMkLst>
        </pc:cxnChg>
        <pc:cxnChg chg="add del mod modVis">
          <ac:chgData name="Benjamin Tan" userId="1912396213eb13dc" providerId="LiveId" clId="{7A3C29CB-BBC4-4F69-9D06-BB6E83B00ABE}" dt="2020-07-10T12:14:16.189" v="3743"/>
          <ac:cxnSpMkLst>
            <pc:docMk/>
            <pc:sldMk cId="3981149979" sldId="281"/>
            <ac:cxnSpMk id="5" creationId="{E8461F4B-8F96-47DA-91AD-7566A5B6FC5A}"/>
          </ac:cxnSpMkLst>
        </pc:cxnChg>
      </pc:sldChg>
      <pc:sldChg chg="addSp delSp modSp">
        <pc:chgData name="Benjamin Tan" userId="1912396213eb13dc" providerId="LiveId" clId="{7A3C29CB-BBC4-4F69-9D06-BB6E83B00ABE}" dt="2020-07-10T12:14:16.189" v="3743"/>
        <pc:sldMkLst>
          <pc:docMk/>
          <pc:sldMk cId="3520123446" sldId="282"/>
        </pc:sldMkLst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3520123446" sldId="282"/>
            <ac:cxnSpMk id="2" creationId="{5BB20455-6348-418A-A929-033D55E700B0}"/>
          </ac:cxnSpMkLst>
        </pc:cxnChg>
        <pc:cxnChg chg="add del mod modVis">
          <ac:chgData name="Benjamin Tan" userId="1912396213eb13dc" providerId="LiveId" clId="{7A3C29CB-BBC4-4F69-9D06-BB6E83B00ABE}" dt="2020-07-10T12:14:16.189" v="3743"/>
          <ac:cxnSpMkLst>
            <pc:docMk/>
            <pc:sldMk cId="3520123446" sldId="282"/>
            <ac:cxnSpMk id="3" creationId="{784E9BAE-9CDC-4945-B67B-E1338F846239}"/>
          </ac:cxnSpMkLst>
        </pc:cxnChg>
      </pc:sldChg>
      <pc:sldChg chg="addSp delSp modSp">
        <pc:chgData name="Benjamin Tan" userId="1912396213eb13dc" providerId="LiveId" clId="{7A3C29CB-BBC4-4F69-9D06-BB6E83B00ABE}" dt="2020-07-10T12:14:16.189" v="3743"/>
        <pc:sldMkLst>
          <pc:docMk/>
          <pc:sldMk cId="206278238" sldId="283"/>
        </pc:sldMkLst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206278238" sldId="283"/>
            <ac:cxnSpMk id="3" creationId="{EF3F3517-8E50-4B0A-822D-A6799CF0F9BA}"/>
          </ac:cxnSpMkLst>
        </pc:cxnChg>
        <pc:cxnChg chg="add del mod modVis">
          <ac:chgData name="Benjamin Tan" userId="1912396213eb13dc" providerId="LiveId" clId="{7A3C29CB-BBC4-4F69-9D06-BB6E83B00ABE}" dt="2020-07-10T12:14:16.189" v="3743"/>
          <ac:cxnSpMkLst>
            <pc:docMk/>
            <pc:sldMk cId="206278238" sldId="283"/>
            <ac:cxnSpMk id="5" creationId="{C9187A0D-A234-476F-9E74-EFF56EB31EA7}"/>
          </ac:cxnSpMkLst>
        </pc:cxnChg>
      </pc:sldChg>
      <pc:sldChg chg="addSp delSp modSp">
        <pc:chgData name="Benjamin Tan" userId="1912396213eb13dc" providerId="LiveId" clId="{7A3C29CB-BBC4-4F69-9D06-BB6E83B00ABE}" dt="2020-07-10T12:14:16.189" v="3743"/>
        <pc:sldMkLst>
          <pc:docMk/>
          <pc:sldMk cId="3268244519" sldId="284"/>
        </pc:sldMkLst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3268244519" sldId="284"/>
            <ac:cxnSpMk id="2" creationId="{B1FB8A21-CDDB-4B8C-A245-F562DEE72190}"/>
          </ac:cxnSpMkLst>
        </pc:cxnChg>
        <pc:cxnChg chg="add del mod modVis">
          <ac:chgData name="Benjamin Tan" userId="1912396213eb13dc" providerId="LiveId" clId="{7A3C29CB-BBC4-4F69-9D06-BB6E83B00ABE}" dt="2020-07-10T12:14:16.189" v="3743"/>
          <ac:cxnSpMkLst>
            <pc:docMk/>
            <pc:sldMk cId="3268244519" sldId="284"/>
            <ac:cxnSpMk id="3" creationId="{4D830773-CDB9-4465-BF27-EE78FF1E5B68}"/>
          </ac:cxnSpMkLst>
        </pc:cxnChg>
      </pc:sldChg>
      <pc:sldChg chg="addSp delSp modSp">
        <pc:chgData name="Benjamin Tan" userId="1912396213eb13dc" providerId="LiveId" clId="{7A3C29CB-BBC4-4F69-9D06-BB6E83B00ABE}" dt="2020-07-10T12:14:16.189" v="3743"/>
        <pc:sldMkLst>
          <pc:docMk/>
          <pc:sldMk cId="169951849" sldId="285"/>
        </pc:sldMkLst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169951849" sldId="285"/>
            <ac:cxnSpMk id="3" creationId="{21F9FF98-1EBB-4760-84C9-2E1D40C5112D}"/>
          </ac:cxnSpMkLst>
        </pc:cxnChg>
        <pc:cxnChg chg="add del mod modVis">
          <ac:chgData name="Benjamin Tan" userId="1912396213eb13dc" providerId="LiveId" clId="{7A3C29CB-BBC4-4F69-9D06-BB6E83B00ABE}" dt="2020-07-10T12:14:16.189" v="3743"/>
          <ac:cxnSpMkLst>
            <pc:docMk/>
            <pc:sldMk cId="169951849" sldId="285"/>
            <ac:cxnSpMk id="4" creationId="{ECD3B595-7F6D-4421-A051-8DAE1C35F3C8}"/>
          </ac:cxnSpMkLst>
        </pc:cxnChg>
      </pc:sldChg>
      <pc:sldChg chg="addSp delSp modSp">
        <pc:chgData name="Benjamin Tan" userId="1912396213eb13dc" providerId="LiveId" clId="{7A3C29CB-BBC4-4F69-9D06-BB6E83B00ABE}" dt="2020-07-10T12:14:16.189" v="3743"/>
        <pc:sldMkLst>
          <pc:docMk/>
          <pc:sldMk cId="2537970944" sldId="286"/>
        </pc:sldMkLst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2537970944" sldId="286"/>
            <ac:cxnSpMk id="3" creationId="{5337FD85-C449-4F45-886D-5B6A5DE69DDC}"/>
          </ac:cxnSpMkLst>
        </pc:cxnChg>
        <pc:cxnChg chg="add del mod modVis">
          <ac:chgData name="Benjamin Tan" userId="1912396213eb13dc" providerId="LiveId" clId="{7A3C29CB-BBC4-4F69-9D06-BB6E83B00ABE}" dt="2020-07-10T12:14:16.189" v="3743"/>
          <ac:cxnSpMkLst>
            <pc:docMk/>
            <pc:sldMk cId="2537970944" sldId="286"/>
            <ac:cxnSpMk id="5" creationId="{CF54FF5E-59FF-4319-88BB-B1A9B5D65732}"/>
          </ac:cxnSpMkLst>
        </pc:cxnChg>
      </pc:sldChg>
      <pc:sldChg chg="addSp delSp modSp">
        <pc:chgData name="Benjamin Tan" userId="1912396213eb13dc" providerId="LiveId" clId="{7A3C29CB-BBC4-4F69-9D06-BB6E83B00ABE}" dt="2020-07-10T12:14:16.189" v="3743"/>
        <pc:sldMkLst>
          <pc:docMk/>
          <pc:sldMk cId="2935622425" sldId="287"/>
        </pc:sldMkLst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2935622425" sldId="287"/>
            <ac:cxnSpMk id="3" creationId="{EB6F5640-3384-44F1-AD51-BE605509E655}"/>
          </ac:cxnSpMkLst>
        </pc:cxnChg>
        <pc:cxnChg chg="add del mod modVis">
          <ac:chgData name="Benjamin Tan" userId="1912396213eb13dc" providerId="LiveId" clId="{7A3C29CB-BBC4-4F69-9D06-BB6E83B00ABE}" dt="2020-07-10T12:14:16.189" v="3743"/>
          <ac:cxnSpMkLst>
            <pc:docMk/>
            <pc:sldMk cId="2935622425" sldId="287"/>
            <ac:cxnSpMk id="5" creationId="{8827635F-E56B-4941-8687-AE8452C49634}"/>
          </ac:cxnSpMkLst>
        </pc:cxnChg>
      </pc:sldChg>
      <pc:sldChg chg="addSp delSp modSp">
        <pc:chgData name="Benjamin Tan" userId="1912396213eb13dc" providerId="LiveId" clId="{7A3C29CB-BBC4-4F69-9D06-BB6E83B00ABE}" dt="2020-07-10T12:14:16.189" v="3743"/>
        <pc:sldMkLst>
          <pc:docMk/>
          <pc:sldMk cId="4163748407" sldId="288"/>
        </pc:sldMkLst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4163748407" sldId="288"/>
            <ac:cxnSpMk id="3" creationId="{8C3C5615-6EB8-4C24-9F90-AA7A8B20F599}"/>
          </ac:cxnSpMkLst>
        </pc:cxnChg>
        <pc:cxnChg chg="add del mod modVis">
          <ac:chgData name="Benjamin Tan" userId="1912396213eb13dc" providerId="LiveId" clId="{7A3C29CB-BBC4-4F69-9D06-BB6E83B00ABE}" dt="2020-07-10T12:14:16.189" v="3743"/>
          <ac:cxnSpMkLst>
            <pc:docMk/>
            <pc:sldMk cId="4163748407" sldId="288"/>
            <ac:cxnSpMk id="4" creationId="{832954D0-3628-4844-853A-C6F41FBB5F11}"/>
          </ac:cxnSpMkLst>
        </pc:cxnChg>
      </pc:sldChg>
      <pc:sldChg chg="addSp delSp modSp">
        <pc:chgData name="Benjamin Tan" userId="1912396213eb13dc" providerId="LiveId" clId="{7A3C29CB-BBC4-4F69-9D06-BB6E83B00ABE}" dt="2020-07-10T12:14:16.189" v="3743"/>
        <pc:sldMkLst>
          <pc:docMk/>
          <pc:sldMk cId="996344271" sldId="289"/>
        </pc:sldMkLst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996344271" sldId="289"/>
            <ac:cxnSpMk id="3" creationId="{B86F0A88-F960-4FB7-B319-05816324296F}"/>
          </ac:cxnSpMkLst>
        </pc:cxnChg>
        <pc:cxnChg chg="add del mod modVis">
          <ac:chgData name="Benjamin Tan" userId="1912396213eb13dc" providerId="LiveId" clId="{7A3C29CB-BBC4-4F69-9D06-BB6E83B00ABE}" dt="2020-07-10T12:14:16.189" v="3743"/>
          <ac:cxnSpMkLst>
            <pc:docMk/>
            <pc:sldMk cId="996344271" sldId="289"/>
            <ac:cxnSpMk id="5" creationId="{859C266C-5AB2-4399-93F5-8F497702D8C9}"/>
          </ac:cxnSpMkLst>
        </pc:cxnChg>
      </pc:sldChg>
      <pc:sldChg chg="addSp delSp modSp">
        <pc:chgData name="Benjamin Tan" userId="1912396213eb13dc" providerId="LiveId" clId="{7A3C29CB-BBC4-4F69-9D06-BB6E83B00ABE}" dt="2020-07-10T12:14:16.189" v="3743"/>
        <pc:sldMkLst>
          <pc:docMk/>
          <pc:sldMk cId="1917369510" sldId="290"/>
        </pc:sldMkLst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1917369510" sldId="290"/>
            <ac:cxnSpMk id="3" creationId="{B1742EA0-0DF0-4F41-BB99-7513CEBED80F}"/>
          </ac:cxnSpMkLst>
        </pc:cxnChg>
        <pc:cxnChg chg="add del mod modVis">
          <ac:chgData name="Benjamin Tan" userId="1912396213eb13dc" providerId="LiveId" clId="{7A3C29CB-BBC4-4F69-9D06-BB6E83B00ABE}" dt="2020-07-10T12:14:16.189" v="3743"/>
          <ac:cxnSpMkLst>
            <pc:docMk/>
            <pc:sldMk cId="1917369510" sldId="290"/>
            <ac:cxnSpMk id="4" creationId="{D5C241FC-ECD0-469F-BBDB-F93CC8C5587D}"/>
          </ac:cxnSpMkLst>
        </pc:cxnChg>
      </pc:sldChg>
      <pc:sldChg chg="addSp delSp modSp">
        <pc:chgData name="Benjamin Tan" userId="1912396213eb13dc" providerId="LiveId" clId="{7A3C29CB-BBC4-4F69-9D06-BB6E83B00ABE}" dt="2020-07-10T12:14:16.189" v="3743"/>
        <pc:sldMkLst>
          <pc:docMk/>
          <pc:sldMk cId="895736624" sldId="291"/>
        </pc:sldMkLst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895736624" sldId="291"/>
            <ac:cxnSpMk id="3" creationId="{448A3060-7CCD-4C69-920D-3302DB071D0A}"/>
          </ac:cxnSpMkLst>
        </pc:cxnChg>
        <pc:cxnChg chg="add del mod modVis">
          <ac:chgData name="Benjamin Tan" userId="1912396213eb13dc" providerId="LiveId" clId="{7A3C29CB-BBC4-4F69-9D06-BB6E83B00ABE}" dt="2020-07-10T12:14:16.189" v="3743"/>
          <ac:cxnSpMkLst>
            <pc:docMk/>
            <pc:sldMk cId="895736624" sldId="291"/>
            <ac:cxnSpMk id="6" creationId="{9F326A09-BC33-432D-8CB7-E847DA64670E}"/>
          </ac:cxnSpMkLst>
        </pc:cxnChg>
      </pc:sldChg>
      <pc:sldChg chg="addSp delSp modSp">
        <pc:chgData name="Benjamin Tan" userId="1912396213eb13dc" providerId="LiveId" clId="{7A3C29CB-BBC4-4F69-9D06-BB6E83B00ABE}" dt="2020-07-10T12:14:16.189" v="3743"/>
        <pc:sldMkLst>
          <pc:docMk/>
          <pc:sldMk cId="582823787" sldId="292"/>
        </pc:sldMkLst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582823787" sldId="292"/>
            <ac:cxnSpMk id="3" creationId="{330CBB8A-319F-4A25-99EB-144AFB84F37A}"/>
          </ac:cxnSpMkLst>
        </pc:cxnChg>
        <pc:cxnChg chg="add del mod modVis">
          <ac:chgData name="Benjamin Tan" userId="1912396213eb13dc" providerId="LiveId" clId="{7A3C29CB-BBC4-4F69-9D06-BB6E83B00ABE}" dt="2020-07-10T12:14:16.189" v="3743"/>
          <ac:cxnSpMkLst>
            <pc:docMk/>
            <pc:sldMk cId="582823787" sldId="292"/>
            <ac:cxnSpMk id="6" creationId="{88FE5442-92F9-4B2F-B541-5D6C9375CF53}"/>
          </ac:cxnSpMkLst>
        </pc:cxnChg>
      </pc:sldChg>
      <pc:sldChg chg="addSp delSp modSp">
        <pc:chgData name="Benjamin Tan" userId="1912396213eb13dc" providerId="LiveId" clId="{7A3C29CB-BBC4-4F69-9D06-BB6E83B00ABE}" dt="2020-07-10T12:14:16.189" v="3743"/>
        <pc:sldMkLst>
          <pc:docMk/>
          <pc:sldMk cId="2645726992" sldId="293"/>
        </pc:sldMkLst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2645726992" sldId="293"/>
            <ac:cxnSpMk id="3" creationId="{BFFB6933-B85E-45D8-9E20-D1DE25DBA5C0}"/>
          </ac:cxnSpMkLst>
        </pc:cxnChg>
        <pc:cxnChg chg="add del mod modVis">
          <ac:chgData name="Benjamin Tan" userId="1912396213eb13dc" providerId="LiveId" clId="{7A3C29CB-BBC4-4F69-9D06-BB6E83B00ABE}" dt="2020-07-10T12:14:16.189" v="3743"/>
          <ac:cxnSpMkLst>
            <pc:docMk/>
            <pc:sldMk cId="2645726992" sldId="293"/>
            <ac:cxnSpMk id="6" creationId="{175839A3-F912-4AFA-AE1C-6D9FA63DE838}"/>
          </ac:cxnSpMkLst>
        </pc:cxnChg>
      </pc:sldChg>
      <pc:sldChg chg="addSp delSp modSp">
        <pc:chgData name="Benjamin Tan" userId="1912396213eb13dc" providerId="LiveId" clId="{7A3C29CB-BBC4-4F69-9D06-BB6E83B00ABE}" dt="2020-07-10T12:14:16.189" v="3743"/>
        <pc:sldMkLst>
          <pc:docMk/>
          <pc:sldMk cId="1089800420" sldId="294"/>
        </pc:sldMkLst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1089800420" sldId="294"/>
            <ac:cxnSpMk id="3" creationId="{2228DC97-A1C0-4103-9512-BF8BAEAD7F10}"/>
          </ac:cxnSpMkLst>
        </pc:cxnChg>
        <pc:cxnChg chg="add del mod modVis">
          <ac:chgData name="Benjamin Tan" userId="1912396213eb13dc" providerId="LiveId" clId="{7A3C29CB-BBC4-4F69-9D06-BB6E83B00ABE}" dt="2020-07-10T12:14:16.189" v="3743"/>
          <ac:cxnSpMkLst>
            <pc:docMk/>
            <pc:sldMk cId="1089800420" sldId="294"/>
            <ac:cxnSpMk id="6" creationId="{04667C74-7897-43B6-BF73-038637A1FFB4}"/>
          </ac:cxnSpMkLst>
        </pc:cxnChg>
      </pc:sldChg>
      <pc:sldChg chg="addSp delSp modSp">
        <pc:chgData name="Benjamin Tan" userId="1912396213eb13dc" providerId="LiveId" clId="{7A3C29CB-BBC4-4F69-9D06-BB6E83B00ABE}" dt="2020-07-10T12:14:16.189" v="3743"/>
        <pc:sldMkLst>
          <pc:docMk/>
          <pc:sldMk cId="4149450518" sldId="295"/>
        </pc:sldMkLst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4149450518" sldId="295"/>
            <ac:cxnSpMk id="3" creationId="{3AB043E2-F99C-4356-B2FC-AA3AE612075F}"/>
          </ac:cxnSpMkLst>
        </pc:cxnChg>
        <pc:cxnChg chg="add del mod modVis">
          <ac:chgData name="Benjamin Tan" userId="1912396213eb13dc" providerId="LiveId" clId="{7A3C29CB-BBC4-4F69-9D06-BB6E83B00ABE}" dt="2020-07-10T12:14:16.189" v="3743"/>
          <ac:cxnSpMkLst>
            <pc:docMk/>
            <pc:sldMk cId="4149450518" sldId="295"/>
            <ac:cxnSpMk id="4" creationId="{62B1D613-D109-4D24-BDDA-5E696086B56F}"/>
          </ac:cxnSpMkLst>
        </pc:cxnChg>
      </pc:sldChg>
      <pc:sldChg chg="addSp delSp modSp">
        <pc:chgData name="Benjamin Tan" userId="1912396213eb13dc" providerId="LiveId" clId="{7A3C29CB-BBC4-4F69-9D06-BB6E83B00ABE}" dt="2020-07-10T12:14:16.189" v="3743"/>
        <pc:sldMkLst>
          <pc:docMk/>
          <pc:sldMk cId="3309314322" sldId="296"/>
        </pc:sldMkLst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3309314322" sldId="296"/>
            <ac:cxnSpMk id="3" creationId="{0E4EA000-6003-4FD1-8186-A589D3F74153}"/>
          </ac:cxnSpMkLst>
        </pc:cxnChg>
        <pc:cxnChg chg="add del mod modVis">
          <ac:chgData name="Benjamin Tan" userId="1912396213eb13dc" providerId="LiveId" clId="{7A3C29CB-BBC4-4F69-9D06-BB6E83B00ABE}" dt="2020-07-10T12:14:16.189" v="3743"/>
          <ac:cxnSpMkLst>
            <pc:docMk/>
            <pc:sldMk cId="3309314322" sldId="296"/>
            <ac:cxnSpMk id="4" creationId="{7BD0BA54-3387-4E03-970D-81512A042ED3}"/>
          </ac:cxnSpMkLst>
        </pc:cxnChg>
      </pc:sldChg>
      <pc:sldChg chg="addSp delSp modSp">
        <pc:chgData name="Benjamin Tan" userId="1912396213eb13dc" providerId="LiveId" clId="{7A3C29CB-BBC4-4F69-9D06-BB6E83B00ABE}" dt="2020-07-10T12:14:16.189" v="3743"/>
        <pc:sldMkLst>
          <pc:docMk/>
          <pc:sldMk cId="3208528990" sldId="297"/>
        </pc:sldMkLst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3208528990" sldId="297"/>
            <ac:cxnSpMk id="3" creationId="{C4590041-6167-4890-AF6C-F204364CCEC8}"/>
          </ac:cxnSpMkLst>
        </pc:cxnChg>
        <pc:cxnChg chg="add del mod modVis">
          <ac:chgData name="Benjamin Tan" userId="1912396213eb13dc" providerId="LiveId" clId="{7A3C29CB-BBC4-4F69-9D06-BB6E83B00ABE}" dt="2020-07-10T12:14:16.189" v="3743"/>
          <ac:cxnSpMkLst>
            <pc:docMk/>
            <pc:sldMk cId="3208528990" sldId="297"/>
            <ac:cxnSpMk id="4" creationId="{21420C2C-9AD9-4FCF-B343-C850086672B3}"/>
          </ac:cxnSpMkLst>
        </pc:cxnChg>
      </pc:sldChg>
      <pc:sldChg chg="addSp delSp modSp">
        <pc:chgData name="Benjamin Tan" userId="1912396213eb13dc" providerId="LiveId" clId="{7A3C29CB-BBC4-4F69-9D06-BB6E83B00ABE}" dt="2020-07-10T12:14:16.189" v="3743"/>
        <pc:sldMkLst>
          <pc:docMk/>
          <pc:sldMk cId="4173148729" sldId="298"/>
        </pc:sldMkLst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4173148729" sldId="298"/>
            <ac:cxnSpMk id="3" creationId="{9FE2ADE1-73D7-4182-A8C0-F17D0642F120}"/>
          </ac:cxnSpMkLst>
        </pc:cxnChg>
        <pc:cxnChg chg="add del mod modVis">
          <ac:chgData name="Benjamin Tan" userId="1912396213eb13dc" providerId="LiveId" clId="{7A3C29CB-BBC4-4F69-9D06-BB6E83B00ABE}" dt="2020-07-10T12:14:16.189" v="3743"/>
          <ac:cxnSpMkLst>
            <pc:docMk/>
            <pc:sldMk cId="4173148729" sldId="298"/>
            <ac:cxnSpMk id="6" creationId="{2E424146-EF24-4A21-943E-C68352BF7A9E}"/>
          </ac:cxnSpMkLst>
        </pc:cxnChg>
      </pc:sldChg>
      <pc:sldChg chg="addSp delSp modSp">
        <pc:chgData name="Benjamin Tan" userId="1912396213eb13dc" providerId="LiveId" clId="{7A3C29CB-BBC4-4F69-9D06-BB6E83B00ABE}" dt="2020-07-10T12:14:16.189" v="3743"/>
        <pc:sldMkLst>
          <pc:docMk/>
          <pc:sldMk cId="4135986176" sldId="299"/>
        </pc:sldMkLst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4135986176" sldId="299"/>
            <ac:cxnSpMk id="3" creationId="{A884193C-9D91-475A-929F-C1BA1C624F30}"/>
          </ac:cxnSpMkLst>
        </pc:cxnChg>
        <pc:cxnChg chg="add del mod modVis">
          <ac:chgData name="Benjamin Tan" userId="1912396213eb13dc" providerId="LiveId" clId="{7A3C29CB-BBC4-4F69-9D06-BB6E83B00ABE}" dt="2020-07-10T12:14:16.189" v="3743"/>
          <ac:cxnSpMkLst>
            <pc:docMk/>
            <pc:sldMk cId="4135986176" sldId="299"/>
            <ac:cxnSpMk id="4" creationId="{3D99CC2D-F986-4E13-83F2-35558845C6D9}"/>
          </ac:cxnSpMkLst>
        </pc:cxnChg>
      </pc:sldChg>
      <pc:sldChg chg="addSp delSp modSp">
        <pc:chgData name="Benjamin Tan" userId="1912396213eb13dc" providerId="LiveId" clId="{7A3C29CB-BBC4-4F69-9D06-BB6E83B00ABE}" dt="2020-07-10T12:14:16.189" v="3743"/>
        <pc:sldMkLst>
          <pc:docMk/>
          <pc:sldMk cId="1454437911" sldId="300"/>
        </pc:sldMkLst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1454437911" sldId="300"/>
            <ac:cxnSpMk id="3" creationId="{C46A3D40-8DEB-45BE-B8A2-0DB23420BE4C}"/>
          </ac:cxnSpMkLst>
        </pc:cxnChg>
        <pc:cxnChg chg="add del mod modVis">
          <ac:chgData name="Benjamin Tan" userId="1912396213eb13dc" providerId="LiveId" clId="{7A3C29CB-BBC4-4F69-9D06-BB6E83B00ABE}" dt="2020-07-10T12:14:16.189" v="3743"/>
          <ac:cxnSpMkLst>
            <pc:docMk/>
            <pc:sldMk cId="1454437911" sldId="300"/>
            <ac:cxnSpMk id="6" creationId="{D93A8F80-4E6F-4797-816C-683A52531372}"/>
          </ac:cxnSpMkLst>
        </pc:cxnChg>
      </pc:sldChg>
      <pc:sldChg chg="addSp delSp modSp">
        <pc:chgData name="Benjamin Tan" userId="1912396213eb13dc" providerId="LiveId" clId="{7A3C29CB-BBC4-4F69-9D06-BB6E83B00ABE}" dt="2020-07-10T12:14:16.189" v="3743"/>
        <pc:sldMkLst>
          <pc:docMk/>
          <pc:sldMk cId="1369001896" sldId="301"/>
        </pc:sldMkLst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1369001896" sldId="301"/>
            <ac:cxnSpMk id="3" creationId="{D4FC6C5B-70B6-439E-A931-6F309349EC18}"/>
          </ac:cxnSpMkLst>
        </pc:cxnChg>
        <pc:cxnChg chg="add del mod modVis">
          <ac:chgData name="Benjamin Tan" userId="1912396213eb13dc" providerId="LiveId" clId="{7A3C29CB-BBC4-4F69-9D06-BB6E83B00ABE}" dt="2020-07-10T12:14:16.189" v="3743"/>
          <ac:cxnSpMkLst>
            <pc:docMk/>
            <pc:sldMk cId="1369001896" sldId="301"/>
            <ac:cxnSpMk id="5" creationId="{D5BD0F0F-4D74-403D-8D81-EB2BD50AE63C}"/>
          </ac:cxnSpMkLst>
        </pc:cxnChg>
      </pc:sldChg>
      <pc:sldChg chg="addSp delSp modSp">
        <pc:chgData name="Benjamin Tan" userId="1912396213eb13dc" providerId="LiveId" clId="{7A3C29CB-BBC4-4F69-9D06-BB6E83B00ABE}" dt="2020-07-10T12:14:16.189" v="3743"/>
        <pc:sldMkLst>
          <pc:docMk/>
          <pc:sldMk cId="3056778297" sldId="302"/>
        </pc:sldMkLst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3056778297" sldId="302"/>
            <ac:cxnSpMk id="3" creationId="{9CAF95CC-0126-4442-A356-2312773B459F}"/>
          </ac:cxnSpMkLst>
        </pc:cxnChg>
        <pc:cxnChg chg="add del mod modVis">
          <ac:chgData name="Benjamin Tan" userId="1912396213eb13dc" providerId="LiveId" clId="{7A3C29CB-BBC4-4F69-9D06-BB6E83B00ABE}" dt="2020-07-10T12:14:16.189" v="3743"/>
          <ac:cxnSpMkLst>
            <pc:docMk/>
            <pc:sldMk cId="3056778297" sldId="302"/>
            <ac:cxnSpMk id="4" creationId="{274B0BFA-8280-44E4-8AD9-2ABA6FEB1A47}"/>
          </ac:cxnSpMkLst>
        </pc:cxnChg>
      </pc:sldChg>
      <pc:sldChg chg="addSp delSp modSp">
        <pc:chgData name="Benjamin Tan" userId="1912396213eb13dc" providerId="LiveId" clId="{7A3C29CB-BBC4-4F69-9D06-BB6E83B00ABE}" dt="2020-07-10T12:14:16.189" v="3743"/>
        <pc:sldMkLst>
          <pc:docMk/>
          <pc:sldMk cId="419927251" sldId="303"/>
        </pc:sldMkLst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419927251" sldId="303"/>
            <ac:cxnSpMk id="3" creationId="{41022ADB-FD4A-4A3D-90EB-3B59F9B93787}"/>
          </ac:cxnSpMkLst>
        </pc:cxnChg>
        <pc:cxnChg chg="add del mod modVis">
          <ac:chgData name="Benjamin Tan" userId="1912396213eb13dc" providerId="LiveId" clId="{7A3C29CB-BBC4-4F69-9D06-BB6E83B00ABE}" dt="2020-07-10T12:14:16.189" v="3743"/>
          <ac:cxnSpMkLst>
            <pc:docMk/>
            <pc:sldMk cId="419927251" sldId="303"/>
            <ac:cxnSpMk id="6" creationId="{B654123E-7E87-4E16-87B4-F0512D921EDF}"/>
          </ac:cxnSpMkLst>
        </pc:cxnChg>
      </pc:sldChg>
      <pc:sldChg chg="addSp delSp modSp">
        <pc:chgData name="Benjamin Tan" userId="1912396213eb13dc" providerId="LiveId" clId="{7A3C29CB-BBC4-4F69-9D06-BB6E83B00ABE}" dt="2020-07-10T12:14:16.189" v="3743"/>
        <pc:sldMkLst>
          <pc:docMk/>
          <pc:sldMk cId="3073615156" sldId="304"/>
        </pc:sldMkLst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3073615156" sldId="304"/>
            <ac:cxnSpMk id="3" creationId="{812087EB-F2E4-42A3-AF07-B6DB4BD7E6E5}"/>
          </ac:cxnSpMkLst>
        </pc:cxnChg>
        <pc:cxnChg chg="add del mod modVis">
          <ac:chgData name="Benjamin Tan" userId="1912396213eb13dc" providerId="LiveId" clId="{7A3C29CB-BBC4-4F69-9D06-BB6E83B00ABE}" dt="2020-07-10T12:14:16.189" v="3743"/>
          <ac:cxnSpMkLst>
            <pc:docMk/>
            <pc:sldMk cId="3073615156" sldId="304"/>
            <ac:cxnSpMk id="5" creationId="{F26CD738-5493-4355-BF63-D870DD6FD689}"/>
          </ac:cxnSpMkLst>
        </pc:cxnChg>
      </pc:sldChg>
      <pc:sldChg chg="addSp delSp modSp">
        <pc:chgData name="Benjamin Tan" userId="1912396213eb13dc" providerId="LiveId" clId="{7A3C29CB-BBC4-4F69-9D06-BB6E83B00ABE}" dt="2020-07-10T12:14:16.189" v="3743"/>
        <pc:sldMkLst>
          <pc:docMk/>
          <pc:sldMk cId="186490698" sldId="305"/>
        </pc:sldMkLst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186490698" sldId="305"/>
            <ac:cxnSpMk id="3" creationId="{7644DC2C-3D40-4871-A516-BBF2513CE127}"/>
          </ac:cxnSpMkLst>
        </pc:cxnChg>
        <pc:cxnChg chg="add del mod modVis">
          <ac:chgData name="Benjamin Tan" userId="1912396213eb13dc" providerId="LiveId" clId="{7A3C29CB-BBC4-4F69-9D06-BB6E83B00ABE}" dt="2020-07-10T12:14:16.189" v="3743"/>
          <ac:cxnSpMkLst>
            <pc:docMk/>
            <pc:sldMk cId="186490698" sldId="305"/>
            <ac:cxnSpMk id="5" creationId="{DAE5AB86-5D6E-40BF-B5A6-C5ADA975945F}"/>
          </ac:cxnSpMkLst>
        </pc:cxnChg>
      </pc:sldChg>
      <pc:sldChg chg="addSp delSp modSp">
        <pc:chgData name="Benjamin Tan" userId="1912396213eb13dc" providerId="LiveId" clId="{7A3C29CB-BBC4-4F69-9D06-BB6E83B00ABE}" dt="2020-07-10T12:14:16.189" v="3743"/>
        <pc:sldMkLst>
          <pc:docMk/>
          <pc:sldMk cId="2545514132" sldId="306"/>
        </pc:sldMkLst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2545514132" sldId="306"/>
            <ac:cxnSpMk id="3" creationId="{F61B6C21-A6B6-44B4-93D9-ECCC46FC83C1}"/>
          </ac:cxnSpMkLst>
        </pc:cxnChg>
        <pc:cxnChg chg="add del mod modVis">
          <ac:chgData name="Benjamin Tan" userId="1912396213eb13dc" providerId="LiveId" clId="{7A3C29CB-BBC4-4F69-9D06-BB6E83B00ABE}" dt="2020-07-10T12:14:16.189" v="3743"/>
          <ac:cxnSpMkLst>
            <pc:docMk/>
            <pc:sldMk cId="2545514132" sldId="306"/>
            <ac:cxnSpMk id="4" creationId="{B907D200-E2ED-4BA0-A14B-CA86A77D819A}"/>
          </ac:cxnSpMkLst>
        </pc:cxnChg>
      </pc:sldChg>
      <pc:sldChg chg="addSp delSp modSp">
        <pc:chgData name="Benjamin Tan" userId="1912396213eb13dc" providerId="LiveId" clId="{7A3C29CB-BBC4-4F69-9D06-BB6E83B00ABE}" dt="2020-07-10T12:14:16.189" v="3743"/>
        <pc:sldMkLst>
          <pc:docMk/>
          <pc:sldMk cId="509899831" sldId="307"/>
        </pc:sldMkLst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509899831" sldId="307"/>
            <ac:cxnSpMk id="3" creationId="{3E27FAED-3F57-44C3-A566-01025C86BDC7}"/>
          </ac:cxnSpMkLst>
        </pc:cxnChg>
        <pc:cxnChg chg="add del mod modVis">
          <ac:chgData name="Benjamin Tan" userId="1912396213eb13dc" providerId="LiveId" clId="{7A3C29CB-BBC4-4F69-9D06-BB6E83B00ABE}" dt="2020-07-10T12:14:16.189" v="3743"/>
          <ac:cxnSpMkLst>
            <pc:docMk/>
            <pc:sldMk cId="509899831" sldId="307"/>
            <ac:cxnSpMk id="5" creationId="{AFF4F683-7B3B-4386-AB59-018728A53F03}"/>
          </ac:cxnSpMkLst>
        </pc:cxnChg>
      </pc:sldChg>
      <pc:sldChg chg="addSp delSp modSp">
        <pc:chgData name="Benjamin Tan" userId="1912396213eb13dc" providerId="LiveId" clId="{7A3C29CB-BBC4-4F69-9D06-BB6E83B00ABE}" dt="2020-07-10T12:14:16.189" v="3743"/>
        <pc:sldMkLst>
          <pc:docMk/>
          <pc:sldMk cId="3280950743" sldId="308"/>
        </pc:sldMkLst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3280950743" sldId="308"/>
            <ac:cxnSpMk id="3" creationId="{08F0B91D-CF9D-4AAB-8FF0-37F2B6F54BF1}"/>
          </ac:cxnSpMkLst>
        </pc:cxnChg>
        <pc:cxnChg chg="add del mod modVis">
          <ac:chgData name="Benjamin Tan" userId="1912396213eb13dc" providerId="LiveId" clId="{7A3C29CB-BBC4-4F69-9D06-BB6E83B00ABE}" dt="2020-07-10T12:14:16.189" v="3743"/>
          <ac:cxnSpMkLst>
            <pc:docMk/>
            <pc:sldMk cId="3280950743" sldId="308"/>
            <ac:cxnSpMk id="6" creationId="{ACFFD370-6730-4387-8FB6-8708F81BA904}"/>
          </ac:cxnSpMkLst>
        </pc:cxnChg>
      </pc:sldChg>
      <pc:sldChg chg="addSp delSp modSp">
        <pc:chgData name="Benjamin Tan" userId="1912396213eb13dc" providerId="LiveId" clId="{7A3C29CB-BBC4-4F69-9D06-BB6E83B00ABE}" dt="2020-07-10T12:14:16.189" v="3743"/>
        <pc:sldMkLst>
          <pc:docMk/>
          <pc:sldMk cId="2865031625" sldId="309"/>
        </pc:sldMkLst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2865031625" sldId="309"/>
            <ac:cxnSpMk id="3" creationId="{3AD31952-BCAA-4162-907B-09252598309B}"/>
          </ac:cxnSpMkLst>
        </pc:cxnChg>
        <pc:cxnChg chg="add del mod modVis">
          <ac:chgData name="Benjamin Tan" userId="1912396213eb13dc" providerId="LiveId" clId="{7A3C29CB-BBC4-4F69-9D06-BB6E83B00ABE}" dt="2020-07-10T12:14:16.189" v="3743"/>
          <ac:cxnSpMkLst>
            <pc:docMk/>
            <pc:sldMk cId="2865031625" sldId="309"/>
            <ac:cxnSpMk id="5" creationId="{99A75207-A7C8-4AD3-8F73-BC2AEBEAED65}"/>
          </ac:cxnSpMkLst>
        </pc:cxnChg>
      </pc:sldChg>
      <pc:sldChg chg="addSp delSp modSp add del">
        <pc:chgData name="Benjamin Tan" userId="1912396213eb13dc" providerId="LiveId" clId="{7A3C29CB-BBC4-4F69-9D06-BB6E83B00ABE}" dt="2020-07-10T12:15:25.020" v="3744" actId="2696"/>
        <pc:sldMkLst>
          <pc:docMk/>
          <pc:sldMk cId="3685748072" sldId="310"/>
        </pc:sldMkLst>
        <pc:spChg chg="mod">
          <ac:chgData name="Benjamin Tan" userId="1912396213eb13dc" providerId="LiveId" clId="{7A3C29CB-BBC4-4F69-9D06-BB6E83B00ABE}" dt="2020-07-10T12:05:27.101" v="13" actId="14100"/>
          <ac:spMkLst>
            <pc:docMk/>
            <pc:sldMk cId="3685748072" sldId="310"/>
            <ac:spMk id="2" creationId="{12C51C62-3917-4C3A-AE12-D957A1E74F19}"/>
          </ac:spMkLst>
        </pc:spChg>
        <pc:spChg chg="add del mod">
          <ac:chgData name="Benjamin Tan" userId="1912396213eb13dc" providerId="LiveId" clId="{7A3C29CB-BBC4-4F69-9D06-BB6E83B00ABE}" dt="2020-07-10T12:07:46.732" v="330" actId="20577"/>
          <ac:spMkLst>
            <pc:docMk/>
            <pc:sldMk cId="3685748072" sldId="310"/>
            <ac:spMk id="3" creationId="{3441A253-52D5-4814-A2AC-30A324379779}"/>
          </ac:spMkLst>
        </pc:spChg>
        <pc:spChg chg="add del mod">
          <ac:chgData name="Benjamin Tan" userId="1912396213eb13dc" providerId="LiveId" clId="{7A3C29CB-BBC4-4F69-9D06-BB6E83B00ABE}" dt="2020-07-10T12:13:33.522" v="2351"/>
          <ac:spMkLst>
            <pc:docMk/>
            <pc:sldMk cId="3685748072" sldId="310"/>
            <ac:spMk id="6" creationId="{124766B1-5211-4959-8782-3577DA7E9AF5}"/>
          </ac:spMkLst>
        </pc:spChg>
        <pc:picChg chg="add del mod">
          <ac:chgData name="Benjamin Tan" userId="1912396213eb13dc" providerId="LiveId" clId="{7A3C29CB-BBC4-4F69-9D06-BB6E83B00ABE}" dt="2020-07-10T12:06:12.525" v="65"/>
          <ac:picMkLst>
            <pc:docMk/>
            <pc:sldMk cId="3685748072" sldId="310"/>
            <ac:picMk id="4" creationId="{671839CF-453C-45FF-9407-2AEE909AC75E}"/>
          </ac:picMkLst>
        </pc:picChg>
        <pc:picChg chg="add mod">
          <ac:chgData name="Benjamin Tan" userId="1912396213eb13dc" providerId="LiveId" clId="{7A3C29CB-BBC4-4F69-9D06-BB6E83B00ABE}" dt="2020-07-10T12:06:20.643" v="67" actId="1076"/>
          <ac:picMkLst>
            <pc:docMk/>
            <pc:sldMk cId="3685748072" sldId="310"/>
            <ac:picMk id="5" creationId="{A59DC4D9-F7AE-4C69-8A66-BEABC6D76911}"/>
          </ac:picMkLst>
        </pc:picChg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3685748072" sldId="310"/>
            <ac:cxnSpMk id="7" creationId="{F936832F-22E9-4BFA-859C-9349144D6699}"/>
          </ac:cxnSpMkLst>
        </pc:cxnChg>
      </pc:sldChg>
      <pc:sldChg chg="addSp delSp modSp add">
        <pc:chgData name="Benjamin Tan" userId="1912396213eb13dc" providerId="LiveId" clId="{7A3C29CB-BBC4-4F69-9D06-BB6E83B00ABE}" dt="2020-07-10T12:14:16.189" v="3743"/>
        <pc:sldMkLst>
          <pc:docMk/>
          <pc:sldMk cId="3076481601" sldId="311"/>
        </pc:sldMkLst>
        <pc:spChg chg="mod">
          <ac:chgData name="Benjamin Tan" userId="1912396213eb13dc" providerId="LiveId" clId="{7A3C29CB-BBC4-4F69-9D06-BB6E83B00ABE}" dt="2020-07-10T12:08:15.688" v="375" actId="14100"/>
          <ac:spMkLst>
            <pc:docMk/>
            <pc:sldMk cId="3076481601" sldId="311"/>
            <ac:spMk id="2" creationId="{383CA223-0B70-4F87-AC74-682E8D73E9DA}"/>
          </ac:spMkLst>
        </pc:spChg>
        <pc:spChg chg="mod">
          <ac:chgData name="Benjamin Tan" userId="1912396213eb13dc" providerId="LiveId" clId="{7A3C29CB-BBC4-4F69-9D06-BB6E83B00ABE}" dt="2020-07-10T12:12:10.993" v="929" actId="20577"/>
          <ac:spMkLst>
            <pc:docMk/>
            <pc:sldMk cId="3076481601" sldId="311"/>
            <ac:spMk id="3" creationId="{EDD9EA27-9FB2-41EF-AFB6-283506159B76}"/>
          </ac:spMkLst>
        </pc:spChg>
        <pc:spChg chg="add del mod">
          <ac:chgData name="Benjamin Tan" userId="1912396213eb13dc" providerId="LiveId" clId="{7A3C29CB-BBC4-4F69-9D06-BB6E83B00ABE}" dt="2020-07-10T12:13:33.522" v="2351"/>
          <ac:spMkLst>
            <pc:docMk/>
            <pc:sldMk cId="3076481601" sldId="311"/>
            <ac:spMk id="4" creationId="{B8B23A0A-D28B-40B6-A1A4-C3F65D27F05C}"/>
          </ac:spMkLst>
        </pc:spChg>
        <pc:spChg chg="add del mod">
          <ac:chgData name="Benjamin Tan" userId="1912396213eb13dc" providerId="LiveId" clId="{7A3C29CB-BBC4-4F69-9D06-BB6E83B00ABE}" dt="2020-07-10T12:14:16.189" v="3743"/>
          <ac:spMkLst>
            <pc:docMk/>
            <pc:sldMk cId="3076481601" sldId="311"/>
            <ac:spMk id="6" creationId="{9A151191-056B-4AF0-B00D-395FBD997F10}"/>
          </ac:spMkLst>
        </pc:spChg>
        <pc:cxnChg chg="add del mod modVis">
          <ac:chgData name="Benjamin Tan" userId="1912396213eb13dc" providerId="LiveId" clId="{7A3C29CB-BBC4-4F69-9D06-BB6E83B00ABE}" dt="2020-07-10T12:13:33.522" v="2351"/>
          <ac:cxnSpMkLst>
            <pc:docMk/>
            <pc:sldMk cId="3076481601" sldId="311"/>
            <ac:cxnSpMk id="5" creationId="{9F3223DE-0F46-40F4-AED3-7268AE9CDB0F}"/>
          </ac:cxnSpMkLst>
        </pc:cxnChg>
        <pc:cxnChg chg="add del mod modVis">
          <ac:chgData name="Benjamin Tan" userId="1912396213eb13dc" providerId="LiveId" clId="{7A3C29CB-BBC4-4F69-9D06-BB6E83B00ABE}" dt="2020-07-10T12:14:16.189" v="3743"/>
          <ac:cxnSpMkLst>
            <pc:docMk/>
            <pc:sldMk cId="3076481601" sldId="311"/>
            <ac:cxnSpMk id="7" creationId="{6E6592FF-A7FD-48A9-874A-9E5ADCE5C6A0}"/>
          </ac:cxnSpMkLst>
        </pc:cxnChg>
      </pc:sldChg>
    </pc:docChg>
  </pc:docChgLst>
  <pc:docChgLst>
    <pc:chgData name="Benjamin Tan" userId="1912396213eb13dc" providerId="LiveId" clId="{0E9FC729-7BB3-4A9B-8A04-EC52215E5960}"/>
    <pc:docChg chg="undo custSel mod modSld sldOrd">
      <pc:chgData name="Benjamin Tan" userId="1912396213eb13dc" providerId="LiveId" clId="{0E9FC729-7BB3-4A9B-8A04-EC52215E5960}" dt="2020-07-10T05:19:10.912" v="153" actId="1076"/>
      <pc:docMkLst>
        <pc:docMk/>
      </pc:docMkLst>
      <pc:sldChg chg="addSp delSp modSp mod setBg setClrOvrMap delDesignElem">
        <pc:chgData name="Benjamin Tan" userId="1912396213eb13dc" providerId="LiveId" clId="{0E9FC729-7BB3-4A9B-8A04-EC52215E5960}" dt="2020-07-10T04:16:06.067" v="6"/>
        <pc:sldMkLst>
          <pc:docMk/>
          <pc:sldMk cId="1585301007" sldId="256"/>
        </pc:sldMkLst>
        <pc:spChg chg="mod">
          <ac:chgData name="Benjamin Tan" userId="1912396213eb13dc" providerId="LiveId" clId="{0E9FC729-7BB3-4A9B-8A04-EC52215E5960}" dt="2020-07-10T04:15:58.852" v="4" actId="26606"/>
          <ac:spMkLst>
            <pc:docMk/>
            <pc:sldMk cId="1585301007" sldId="256"/>
            <ac:spMk id="2" creationId="{FB10E605-AD8A-40FB-A973-CE2A915C5791}"/>
          </ac:spMkLst>
        </pc:spChg>
        <pc:spChg chg="mod">
          <ac:chgData name="Benjamin Tan" userId="1912396213eb13dc" providerId="LiveId" clId="{0E9FC729-7BB3-4A9B-8A04-EC52215E5960}" dt="2020-07-10T04:15:58.852" v="4" actId="26606"/>
          <ac:spMkLst>
            <pc:docMk/>
            <pc:sldMk cId="1585301007" sldId="256"/>
            <ac:spMk id="3" creationId="{FDAE1E31-A4C5-4D3A-B8C1-ACB4E494AE9C}"/>
          </ac:spMkLst>
        </pc:spChg>
        <pc:spChg chg="add del">
          <ac:chgData name="Benjamin Tan" userId="1912396213eb13dc" providerId="LiveId" clId="{0E9FC729-7BB3-4A9B-8A04-EC52215E5960}" dt="2020-07-10T04:15:57.346" v="1" actId="26606"/>
          <ac:spMkLst>
            <pc:docMk/>
            <pc:sldMk cId="1585301007" sldId="256"/>
            <ac:spMk id="8" creationId="{F6B7BFBD-C488-4B5B-ABE5-8256F3FFB048}"/>
          </ac:spMkLst>
        </pc:spChg>
        <pc:spChg chg="add del">
          <ac:chgData name="Benjamin Tan" userId="1912396213eb13dc" providerId="LiveId" clId="{0E9FC729-7BB3-4A9B-8A04-EC52215E5960}" dt="2020-07-10T04:15:57.346" v="1" actId="26606"/>
          <ac:spMkLst>
            <pc:docMk/>
            <pc:sldMk cId="1585301007" sldId="256"/>
            <ac:spMk id="10" creationId="{2BA7674F-A261-445A-AE3A-A0AA30620EC8}"/>
          </ac:spMkLst>
        </pc:spChg>
        <pc:spChg chg="add del">
          <ac:chgData name="Benjamin Tan" userId="1912396213eb13dc" providerId="LiveId" clId="{0E9FC729-7BB3-4A9B-8A04-EC52215E5960}" dt="2020-07-10T04:15:57.346" v="1" actId="26606"/>
          <ac:spMkLst>
            <pc:docMk/>
            <pc:sldMk cId="1585301007" sldId="256"/>
            <ac:spMk id="12" creationId="{BA53A58C-A067-4B87-B48C-CB90C1FA0FEE}"/>
          </ac:spMkLst>
        </pc:spChg>
        <pc:spChg chg="add del">
          <ac:chgData name="Benjamin Tan" userId="1912396213eb13dc" providerId="LiveId" clId="{0E9FC729-7BB3-4A9B-8A04-EC52215E5960}" dt="2020-07-10T04:15:58.846" v="3" actId="26606"/>
          <ac:spMkLst>
            <pc:docMk/>
            <pc:sldMk cId="1585301007" sldId="256"/>
            <ac:spMk id="15" creationId="{51D149FF-24EA-4575-93C6-D58A02586552}"/>
          </ac:spMkLst>
        </pc:spChg>
        <pc:spChg chg="add del">
          <ac:chgData name="Benjamin Tan" userId="1912396213eb13dc" providerId="LiveId" clId="{0E9FC729-7BB3-4A9B-8A04-EC52215E5960}" dt="2020-07-10T04:15:58.846" v="3" actId="26606"/>
          <ac:spMkLst>
            <pc:docMk/>
            <pc:sldMk cId="1585301007" sldId="256"/>
            <ac:spMk id="16" creationId="{CC965133-69F4-4869-A4C0-97C9B2B600FB}"/>
          </ac:spMkLst>
        </pc:spChg>
        <pc:spChg chg="add del">
          <ac:chgData name="Benjamin Tan" userId="1912396213eb13dc" providerId="LiveId" clId="{0E9FC729-7BB3-4A9B-8A04-EC52215E5960}" dt="2020-07-10T04:15:58.846" v="3" actId="26606"/>
          <ac:spMkLst>
            <pc:docMk/>
            <pc:sldMk cId="1585301007" sldId="256"/>
            <ac:spMk id="17" creationId="{43FEB8E0-28C6-45D4-B8D7-F36F09074E43}"/>
          </ac:spMkLst>
        </pc:spChg>
        <pc:spChg chg="add del">
          <ac:chgData name="Benjamin Tan" userId="1912396213eb13dc" providerId="LiveId" clId="{0E9FC729-7BB3-4A9B-8A04-EC52215E5960}" dt="2020-07-10T04:16:06.067" v="6"/>
          <ac:spMkLst>
            <pc:docMk/>
            <pc:sldMk cId="1585301007" sldId="256"/>
            <ac:spMk id="19" creationId="{9ECB0E0D-AC1B-4E83-84EA-237BFA20636D}"/>
          </ac:spMkLst>
        </pc:spChg>
        <pc:grpChg chg="add del">
          <ac:chgData name="Benjamin Tan" userId="1912396213eb13dc" providerId="LiveId" clId="{0E9FC729-7BB3-4A9B-8A04-EC52215E5960}" dt="2020-07-10T04:16:06.067" v="6"/>
          <ac:grpSpMkLst>
            <pc:docMk/>
            <pc:sldMk cId="1585301007" sldId="256"/>
            <ac:grpSpMk id="20" creationId="{D6DCB3B1-E1A7-4510-831B-77C8EFF566AC}"/>
          </ac:grpSpMkLst>
        </pc:grpChg>
        <pc:cxnChg chg="add del">
          <ac:chgData name="Benjamin Tan" userId="1912396213eb13dc" providerId="LiveId" clId="{0E9FC729-7BB3-4A9B-8A04-EC52215E5960}" dt="2020-07-10T04:15:58.846" v="3" actId="26606"/>
          <ac:cxnSpMkLst>
            <pc:docMk/>
            <pc:sldMk cId="1585301007" sldId="256"/>
            <ac:cxnSpMk id="14" creationId="{409EBF91-BD5B-4CA7-8B07-993751CD3975}"/>
          </ac:cxnSpMkLst>
        </pc:cxnChg>
        <pc:cxnChg chg="add del">
          <ac:chgData name="Benjamin Tan" userId="1912396213eb13dc" providerId="LiveId" clId="{0E9FC729-7BB3-4A9B-8A04-EC52215E5960}" dt="2020-07-10T04:16:06.067" v="6"/>
          <ac:cxnSpMkLst>
            <pc:docMk/>
            <pc:sldMk cId="1585301007" sldId="256"/>
            <ac:cxnSpMk id="22" creationId="{6116DDC6-8F07-46CC-8751-E5C9346B2A08}"/>
          </ac:cxnSpMkLst>
        </pc:cxnChg>
      </pc:sldChg>
      <pc:sldChg chg="modSp">
        <pc:chgData name="Benjamin Tan" userId="1912396213eb13dc" providerId="LiveId" clId="{0E9FC729-7BB3-4A9B-8A04-EC52215E5960}" dt="2020-07-10T04:20:31.376" v="70" actId="732"/>
        <pc:sldMkLst>
          <pc:docMk/>
          <pc:sldMk cId="2859205865" sldId="259"/>
        </pc:sldMkLst>
        <pc:picChg chg="mod">
          <ac:chgData name="Benjamin Tan" userId="1912396213eb13dc" providerId="LiveId" clId="{0E9FC729-7BB3-4A9B-8A04-EC52215E5960}" dt="2020-07-10T04:20:31.376" v="70" actId="732"/>
          <ac:picMkLst>
            <pc:docMk/>
            <pc:sldMk cId="2859205865" sldId="259"/>
            <ac:picMk id="2050" creationId="{F67690E2-F679-4F77-9E8E-46C039D3ACAF}"/>
          </ac:picMkLst>
        </pc:picChg>
      </pc:sldChg>
      <pc:sldChg chg="modSp">
        <pc:chgData name="Benjamin Tan" userId="1912396213eb13dc" providerId="LiveId" clId="{0E9FC729-7BB3-4A9B-8A04-EC52215E5960}" dt="2020-07-10T04:20:07.955" v="66"/>
        <pc:sldMkLst>
          <pc:docMk/>
          <pc:sldMk cId="3125813389" sldId="261"/>
        </pc:sldMkLst>
        <pc:picChg chg="mod">
          <ac:chgData name="Benjamin Tan" userId="1912396213eb13dc" providerId="LiveId" clId="{0E9FC729-7BB3-4A9B-8A04-EC52215E5960}" dt="2020-07-10T04:20:07.955" v="66"/>
          <ac:picMkLst>
            <pc:docMk/>
            <pc:sldMk cId="3125813389" sldId="261"/>
            <ac:picMk id="3074" creationId="{43756F8D-AAE6-408B-85A8-30ECF30B3131}"/>
          </ac:picMkLst>
        </pc:picChg>
      </pc:sldChg>
      <pc:sldChg chg="addSp delSp modSp">
        <pc:chgData name="Benjamin Tan" userId="1912396213eb13dc" providerId="LiveId" clId="{0E9FC729-7BB3-4A9B-8A04-EC52215E5960}" dt="2020-07-10T04:21:14.843" v="78" actId="478"/>
        <pc:sldMkLst>
          <pc:docMk/>
          <pc:sldMk cId="3610450762" sldId="262"/>
        </pc:sldMkLst>
        <pc:spChg chg="mod ord">
          <ac:chgData name="Benjamin Tan" userId="1912396213eb13dc" providerId="LiveId" clId="{0E9FC729-7BB3-4A9B-8A04-EC52215E5960}" dt="2020-07-10T04:21:09.928" v="77" actId="167"/>
          <ac:spMkLst>
            <pc:docMk/>
            <pc:sldMk cId="3610450762" sldId="262"/>
            <ac:spMk id="2" creationId="{32232A93-2443-4424-B355-23FE10F37F64}"/>
          </ac:spMkLst>
        </pc:spChg>
        <pc:spChg chg="mod">
          <ac:chgData name="Benjamin Tan" userId="1912396213eb13dc" providerId="LiveId" clId="{0E9FC729-7BB3-4A9B-8A04-EC52215E5960}" dt="2020-07-10T04:20:40.994" v="73" actId="1076"/>
          <ac:spMkLst>
            <pc:docMk/>
            <pc:sldMk cId="3610450762" sldId="262"/>
            <ac:spMk id="5" creationId="{CF7FBEA4-954B-4027-AF40-6544E1F30020}"/>
          </ac:spMkLst>
        </pc:spChg>
        <pc:spChg chg="mod">
          <ac:chgData name="Benjamin Tan" userId="1912396213eb13dc" providerId="LiveId" clId="{0E9FC729-7BB3-4A9B-8A04-EC52215E5960}" dt="2020-07-10T04:20:40.994" v="73" actId="1076"/>
          <ac:spMkLst>
            <pc:docMk/>
            <pc:sldMk cId="3610450762" sldId="262"/>
            <ac:spMk id="6" creationId="{60DA65F8-2221-4805-B9EE-666FBE2BF3CD}"/>
          </ac:spMkLst>
        </pc:spChg>
        <pc:spChg chg="mod">
          <ac:chgData name="Benjamin Tan" userId="1912396213eb13dc" providerId="LiveId" clId="{0E9FC729-7BB3-4A9B-8A04-EC52215E5960}" dt="2020-07-10T04:20:40.994" v="73" actId="1076"/>
          <ac:spMkLst>
            <pc:docMk/>
            <pc:sldMk cId="3610450762" sldId="262"/>
            <ac:spMk id="7" creationId="{E587E4AC-8105-4148-86CF-01DF927C514A}"/>
          </ac:spMkLst>
        </pc:spChg>
        <pc:spChg chg="add del">
          <ac:chgData name="Benjamin Tan" userId="1912396213eb13dc" providerId="LiveId" clId="{0E9FC729-7BB3-4A9B-8A04-EC52215E5960}" dt="2020-07-10T04:21:14.843" v="78" actId="478"/>
          <ac:spMkLst>
            <pc:docMk/>
            <pc:sldMk cId="3610450762" sldId="262"/>
            <ac:spMk id="8" creationId="{DCF5621C-A932-47BB-AF88-51D3A092728C}"/>
          </ac:spMkLst>
        </pc:spChg>
        <pc:picChg chg="mod">
          <ac:chgData name="Benjamin Tan" userId="1912396213eb13dc" providerId="LiveId" clId="{0E9FC729-7BB3-4A9B-8A04-EC52215E5960}" dt="2020-07-10T04:20:40.994" v="73" actId="1076"/>
          <ac:picMkLst>
            <pc:docMk/>
            <pc:sldMk cId="3610450762" sldId="262"/>
            <ac:picMk id="4" creationId="{E29620C2-F4DB-4F51-B8AA-3EF09A5587F6}"/>
          </ac:picMkLst>
        </pc:picChg>
      </pc:sldChg>
      <pc:sldChg chg="modSp">
        <pc:chgData name="Benjamin Tan" userId="1912396213eb13dc" providerId="LiveId" clId="{0E9FC729-7BB3-4A9B-8A04-EC52215E5960}" dt="2020-07-10T05:15:42.894" v="150" actId="1076"/>
        <pc:sldMkLst>
          <pc:docMk/>
          <pc:sldMk cId="2694404378" sldId="263"/>
        </pc:sldMkLst>
        <pc:picChg chg="mod">
          <ac:chgData name="Benjamin Tan" userId="1912396213eb13dc" providerId="LiveId" clId="{0E9FC729-7BB3-4A9B-8A04-EC52215E5960}" dt="2020-07-10T05:15:42.894" v="150" actId="1076"/>
          <ac:picMkLst>
            <pc:docMk/>
            <pc:sldMk cId="2694404378" sldId="263"/>
            <ac:picMk id="4" creationId="{2EED2FD9-1264-4D02-80F1-05C5E262FACA}"/>
          </ac:picMkLst>
        </pc:picChg>
      </pc:sldChg>
      <pc:sldChg chg="modSp">
        <pc:chgData name="Benjamin Tan" userId="1912396213eb13dc" providerId="LiveId" clId="{0E9FC729-7BB3-4A9B-8A04-EC52215E5960}" dt="2020-07-10T05:19:10.912" v="153" actId="1076"/>
        <pc:sldMkLst>
          <pc:docMk/>
          <pc:sldMk cId="3945166922" sldId="264"/>
        </pc:sldMkLst>
        <pc:spChg chg="mod">
          <ac:chgData name="Benjamin Tan" userId="1912396213eb13dc" providerId="LiveId" clId="{0E9FC729-7BB3-4A9B-8A04-EC52215E5960}" dt="2020-07-10T05:19:10.912" v="153" actId="1076"/>
          <ac:spMkLst>
            <pc:docMk/>
            <pc:sldMk cId="3945166922" sldId="264"/>
            <ac:spMk id="5" creationId="{C26CFB11-F1CF-416D-BE41-AC54539CBF12}"/>
          </ac:spMkLst>
        </pc:spChg>
        <pc:picChg chg="mod">
          <ac:chgData name="Benjamin Tan" userId="1912396213eb13dc" providerId="LiveId" clId="{0E9FC729-7BB3-4A9B-8A04-EC52215E5960}" dt="2020-07-10T05:19:05.298" v="152" actId="14100"/>
          <ac:picMkLst>
            <pc:docMk/>
            <pc:sldMk cId="3945166922" sldId="264"/>
            <ac:picMk id="4" creationId="{6DD3268B-A7A2-45D9-A05B-0261094F444D}"/>
          </ac:picMkLst>
        </pc:picChg>
      </pc:sldChg>
      <pc:sldChg chg="modSp">
        <pc:chgData name="Benjamin Tan" userId="1912396213eb13dc" providerId="LiveId" clId="{0E9FC729-7BB3-4A9B-8A04-EC52215E5960}" dt="2020-07-10T04:18:56.298" v="58" actId="1076"/>
        <pc:sldMkLst>
          <pc:docMk/>
          <pc:sldMk cId="2038335550" sldId="265"/>
        </pc:sldMkLst>
        <pc:picChg chg="mod">
          <ac:chgData name="Benjamin Tan" userId="1912396213eb13dc" providerId="LiveId" clId="{0E9FC729-7BB3-4A9B-8A04-EC52215E5960}" dt="2020-07-10T04:18:56.298" v="58" actId="1076"/>
          <ac:picMkLst>
            <pc:docMk/>
            <pc:sldMk cId="2038335550" sldId="265"/>
            <ac:picMk id="4" creationId="{20F3C16C-FA64-4433-8BE1-38ACEC1D209F}"/>
          </ac:picMkLst>
        </pc:picChg>
      </pc:sldChg>
      <pc:sldChg chg="modSp">
        <pc:chgData name="Benjamin Tan" userId="1912396213eb13dc" providerId="LiveId" clId="{0E9FC729-7BB3-4A9B-8A04-EC52215E5960}" dt="2020-07-10T04:18:47.928" v="55" actId="1076"/>
        <pc:sldMkLst>
          <pc:docMk/>
          <pc:sldMk cId="32963106" sldId="267"/>
        </pc:sldMkLst>
        <pc:picChg chg="mod">
          <ac:chgData name="Benjamin Tan" userId="1912396213eb13dc" providerId="LiveId" clId="{0E9FC729-7BB3-4A9B-8A04-EC52215E5960}" dt="2020-07-10T04:18:47.928" v="55" actId="1076"/>
          <ac:picMkLst>
            <pc:docMk/>
            <pc:sldMk cId="32963106" sldId="267"/>
            <ac:picMk id="4" creationId="{5E88611A-9340-4E4E-AB59-5A97BF79B4CC}"/>
          </ac:picMkLst>
        </pc:picChg>
      </pc:sldChg>
      <pc:sldChg chg="modSp">
        <pc:chgData name="Benjamin Tan" userId="1912396213eb13dc" providerId="LiveId" clId="{0E9FC729-7BB3-4A9B-8A04-EC52215E5960}" dt="2020-07-10T04:19:01.504" v="60" actId="1076"/>
        <pc:sldMkLst>
          <pc:docMk/>
          <pc:sldMk cId="2538617058" sldId="268"/>
        </pc:sldMkLst>
        <pc:picChg chg="mod">
          <ac:chgData name="Benjamin Tan" userId="1912396213eb13dc" providerId="LiveId" clId="{0E9FC729-7BB3-4A9B-8A04-EC52215E5960}" dt="2020-07-10T04:19:01.504" v="60" actId="1076"/>
          <ac:picMkLst>
            <pc:docMk/>
            <pc:sldMk cId="2538617058" sldId="268"/>
            <ac:picMk id="4" creationId="{32D82E6D-E211-411A-A6DD-9B696DC97373}"/>
          </ac:picMkLst>
        </pc:picChg>
      </pc:sldChg>
      <pc:sldChg chg="modSp">
        <pc:chgData name="Benjamin Tan" userId="1912396213eb13dc" providerId="LiveId" clId="{0E9FC729-7BB3-4A9B-8A04-EC52215E5960}" dt="2020-07-10T05:15:10.164" v="147" actId="1076"/>
        <pc:sldMkLst>
          <pc:docMk/>
          <pc:sldMk cId="3014712396" sldId="270"/>
        </pc:sldMkLst>
        <pc:picChg chg="mod">
          <ac:chgData name="Benjamin Tan" userId="1912396213eb13dc" providerId="LiveId" clId="{0E9FC729-7BB3-4A9B-8A04-EC52215E5960}" dt="2020-07-10T05:15:10.164" v="147" actId="1076"/>
          <ac:picMkLst>
            <pc:docMk/>
            <pc:sldMk cId="3014712396" sldId="270"/>
            <ac:picMk id="4" creationId="{C3DD3009-6B08-41C1-A1E0-CDD02D4B5FFF}"/>
          </ac:picMkLst>
        </pc:picChg>
      </pc:sldChg>
      <pc:sldChg chg="modSp">
        <pc:chgData name="Benjamin Tan" userId="1912396213eb13dc" providerId="LiveId" clId="{0E9FC729-7BB3-4A9B-8A04-EC52215E5960}" dt="2020-07-10T04:21:21.183" v="79" actId="1076"/>
        <pc:sldMkLst>
          <pc:docMk/>
          <pc:sldMk cId="1711509220" sldId="271"/>
        </pc:sldMkLst>
        <pc:picChg chg="mod">
          <ac:chgData name="Benjamin Tan" userId="1912396213eb13dc" providerId="LiveId" clId="{0E9FC729-7BB3-4A9B-8A04-EC52215E5960}" dt="2020-07-10T04:21:21.183" v="79" actId="1076"/>
          <ac:picMkLst>
            <pc:docMk/>
            <pc:sldMk cId="1711509220" sldId="271"/>
            <ac:picMk id="4" creationId="{D8F6AF5E-3CB1-4DEC-88A3-950B523CDDB5}"/>
          </ac:picMkLst>
        </pc:picChg>
      </pc:sldChg>
      <pc:sldChg chg="modSp">
        <pc:chgData name="Benjamin Tan" userId="1912396213eb13dc" providerId="LiveId" clId="{0E9FC729-7BB3-4A9B-8A04-EC52215E5960}" dt="2020-07-10T05:15:19.445" v="148" actId="20577"/>
        <pc:sldMkLst>
          <pc:docMk/>
          <pc:sldMk cId="3608812496" sldId="272"/>
        </pc:sldMkLst>
        <pc:spChg chg="mod">
          <ac:chgData name="Benjamin Tan" userId="1912396213eb13dc" providerId="LiveId" clId="{0E9FC729-7BB3-4A9B-8A04-EC52215E5960}" dt="2020-07-10T05:15:19.445" v="148" actId="20577"/>
          <ac:spMkLst>
            <pc:docMk/>
            <pc:sldMk cId="3608812496" sldId="272"/>
            <ac:spMk id="2" creationId="{7390847F-E2E6-48A2-84E3-40546730E555}"/>
          </ac:spMkLst>
        </pc:spChg>
      </pc:sldChg>
      <pc:sldChg chg="modSp">
        <pc:chgData name="Benjamin Tan" userId="1912396213eb13dc" providerId="LiveId" clId="{0E9FC729-7BB3-4A9B-8A04-EC52215E5960}" dt="2020-07-10T04:21:23.595" v="80" actId="1076"/>
        <pc:sldMkLst>
          <pc:docMk/>
          <pc:sldMk cId="2347872054" sldId="274"/>
        </pc:sldMkLst>
        <pc:picChg chg="mod">
          <ac:chgData name="Benjamin Tan" userId="1912396213eb13dc" providerId="LiveId" clId="{0E9FC729-7BB3-4A9B-8A04-EC52215E5960}" dt="2020-07-10T04:21:23.595" v="80" actId="1076"/>
          <ac:picMkLst>
            <pc:docMk/>
            <pc:sldMk cId="2347872054" sldId="274"/>
            <ac:picMk id="4" creationId="{809331F4-A1E6-4C21-87F2-C0F7CEC30E3B}"/>
          </ac:picMkLst>
        </pc:picChg>
      </pc:sldChg>
      <pc:sldChg chg="modSp">
        <pc:chgData name="Benjamin Tan" userId="1912396213eb13dc" providerId="LiveId" clId="{0E9FC729-7BB3-4A9B-8A04-EC52215E5960}" dt="2020-07-10T05:15:27.626" v="149" actId="1076"/>
        <pc:sldMkLst>
          <pc:docMk/>
          <pc:sldMk cId="4290816568" sldId="275"/>
        </pc:sldMkLst>
        <pc:picChg chg="mod">
          <ac:chgData name="Benjamin Tan" userId="1912396213eb13dc" providerId="LiveId" clId="{0E9FC729-7BB3-4A9B-8A04-EC52215E5960}" dt="2020-07-10T05:15:27.626" v="149" actId="1076"/>
          <ac:picMkLst>
            <pc:docMk/>
            <pc:sldMk cId="4290816568" sldId="275"/>
            <ac:picMk id="4" creationId="{CFE5E103-289F-4F10-A727-83AF1537102A}"/>
          </ac:picMkLst>
        </pc:picChg>
      </pc:sldChg>
      <pc:sldChg chg="modSp">
        <pc:chgData name="Benjamin Tan" userId="1912396213eb13dc" providerId="LiveId" clId="{0E9FC729-7BB3-4A9B-8A04-EC52215E5960}" dt="2020-07-10T04:21:35.506" v="82"/>
        <pc:sldMkLst>
          <pc:docMk/>
          <pc:sldMk cId="1918651670" sldId="277"/>
        </pc:sldMkLst>
        <pc:picChg chg="mod">
          <ac:chgData name="Benjamin Tan" userId="1912396213eb13dc" providerId="LiveId" clId="{0E9FC729-7BB3-4A9B-8A04-EC52215E5960}" dt="2020-07-10T04:21:35.506" v="82"/>
          <ac:picMkLst>
            <pc:docMk/>
            <pc:sldMk cId="1918651670" sldId="277"/>
            <ac:picMk id="4" creationId="{56791390-1D8B-4C9D-BB06-BF892D4176C3}"/>
          </ac:picMkLst>
        </pc:picChg>
      </pc:sldChg>
      <pc:sldChg chg="modSp">
        <pc:chgData name="Benjamin Tan" userId="1912396213eb13dc" providerId="LiveId" clId="{0E9FC729-7BB3-4A9B-8A04-EC52215E5960}" dt="2020-07-10T04:19:25.254" v="64" actId="1076"/>
        <pc:sldMkLst>
          <pc:docMk/>
          <pc:sldMk cId="4290452950" sldId="278"/>
        </pc:sldMkLst>
        <pc:picChg chg="mod">
          <ac:chgData name="Benjamin Tan" userId="1912396213eb13dc" providerId="LiveId" clId="{0E9FC729-7BB3-4A9B-8A04-EC52215E5960}" dt="2020-07-10T04:19:25.254" v="64" actId="1076"/>
          <ac:picMkLst>
            <pc:docMk/>
            <pc:sldMk cId="4290452950" sldId="278"/>
            <ac:picMk id="4" creationId="{FDD9FA89-4AA2-4288-BA98-2C281C598ED1}"/>
          </ac:picMkLst>
        </pc:picChg>
      </pc:sldChg>
      <pc:sldChg chg="modSp">
        <pc:chgData name="Benjamin Tan" userId="1912396213eb13dc" providerId="LiveId" clId="{0E9FC729-7BB3-4A9B-8A04-EC52215E5960}" dt="2020-07-10T04:21:47.785" v="85" actId="1076"/>
        <pc:sldMkLst>
          <pc:docMk/>
          <pc:sldMk cId="3981149979" sldId="281"/>
        </pc:sldMkLst>
        <pc:picChg chg="mod">
          <ac:chgData name="Benjamin Tan" userId="1912396213eb13dc" providerId="LiveId" clId="{0E9FC729-7BB3-4A9B-8A04-EC52215E5960}" dt="2020-07-10T04:21:47.785" v="85" actId="1076"/>
          <ac:picMkLst>
            <pc:docMk/>
            <pc:sldMk cId="3981149979" sldId="281"/>
            <ac:picMk id="4" creationId="{2447CDBF-7F4E-4F8B-BC93-8C6BC7E437D5}"/>
          </ac:picMkLst>
        </pc:picChg>
      </pc:sldChg>
      <pc:sldChg chg="modSp">
        <pc:chgData name="Benjamin Tan" userId="1912396213eb13dc" providerId="LiveId" clId="{0E9FC729-7BB3-4A9B-8A04-EC52215E5960}" dt="2020-07-10T04:21:51.109" v="86" actId="1076"/>
        <pc:sldMkLst>
          <pc:docMk/>
          <pc:sldMk cId="3268244519" sldId="284"/>
        </pc:sldMkLst>
        <pc:picChg chg="mod">
          <ac:chgData name="Benjamin Tan" userId="1912396213eb13dc" providerId="LiveId" clId="{0E9FC729-7BB3-4A9B-8A04-EC52215E5960}" dt="2020-07-10T04:21:51.109" v="86" actId="1076"/>
          <ac:picMkLst>
            <pc:docMk/>
            <pc:sldMk cId="3268244519" sldId="284"/>
            <ac:picMk id="4" creationId="{1FD683A2-7CDB-414D-B635-ACB3A5E15722}"/>
          </ac:picMkLst>
        </pc:picChg>
      </pc:sldChg>
      <pc:sldChg chg="modSp">
        <pc:chgData name="Benjamin Tan" userId="1912396213eb13dc" providerId="LiveId" clId="{0E9FC729-7BB3-4A9B-8A04-EC52215E5960}" dt="2020-07-10T04:23:08.733" v="102" actId="732"/>
        <pc:sldMkLst>
          <pc:docMk/>
          <pc:sldMk cId="582823787" sldId="292"/>
        </pc:sldMkLst>
        <pc:picChg chg="mod modCrop">
          <ac:chgData name="Benjamin Tan" userId="1912396213eb13dc" providerId="LiveId" clId="{0E9FC729-7BB3-4A9B-8A04-EC52215E5960}" dt="2020-07-10T04:23:08.733" v="102" actId="732"/>
          <ac:picMkLst>
            <pc:docMk/>
            <pc:sldMk cId="582823787" sldId="292"/>
            <ac:picMk id="4" creationId="{7EAA9EE7-DAC4-4E96-ABEB-28E71DC78188}"/>
          </ac:picMkLst>
        </pc:picChg>
        <pc:picChg chg="mod modCrop">
          <ac:chgData name="Benjamin Tan" userId="1912396213eb13dc" providerId="LiveId" clId="{0E9FC729-7BB3-4A9B-8A04-EC52215E5960}" dt="2020-07-10T04:23:04.171" v="100" actId="732"/>
          <ac:picMkLst>
            <pc:docMk/>
            <pc:sldMk cId="582823787" sldId="292"/>
            <ac:picMk id="5" creationId="{C1E4A8B2-DF58-46F0-8B7C-2EE96584C8ED}"/>
          </ac:picMkLst>
        </pc:picChg>
      </pc:sldChg>
      <pc:sldChg chg="modSp">
        <pc:chgData name="Benjamin Tan" userId="1912396213eb13dc" providerId="LiveId" clId="{0E9FC729-7BB3-4A9B-8A04-EC52215E5960}" dt="2020-07-10T04:22:55.347" v="97" actId="1076"/>
        <pc:sldMkLst>
          <pc:docMk/>
          <pc:sldMk cId="2645726992" sldId="293"/>
        </pc:sldMkLst>
        <pc:picChg chg="mod">
          <ac:chgData name="Benjamin Tan" userId="1912396213eb13dc" providerId="LiveId" clId="{0E9FC729-7BB3-4A9B-8A04-EC52215E5960}" dt="2020-07-10T04:22:53.511" v="96" actId="1076"/>
          <ac:picMkLst>
            <pc:docMk/>
            <pc:sldMk cId="2645726992" sldId="293"/>
            <ac:picMk id="4" creationId="{1119A91B-7072-4834-9EA1-403FB6AEC804}"/>
          </ac:picMkLst>
        </pc:picChg>
        <pc:picChg chg="mod">
          <ac:chgData name="Benjamin Tan" userId="1912396213eb13dc" providerId="LiveId" clId="{0E9FC729-7BB3-4A9B-8A04-EC52215E5960}" dt="2020-07-10T04:22:55.347" v="97" actId="1076"/>
          <ac:picMkLst>
            <pc:docMk/>
            <pc:sldMk cId="2645726992" sldId="293"/>
            <ac:picMk id="5" creationId="{7445A2C4-AFAC-4207-9875-01D9C178CAF1}"/>
          </ac:picMkLst>
        </pc:picChg>
      </pc:sldChg>
      <pc:sldChg chg="modSp">
        <pc:chgData name="Benjamin Tan" userId="1912396213eb13dc" providerId="LiveId" clId="{0E9FC729-7BB3-4A9B-8A04-EC52215E5960}" dt="2020-07-10T04:22:50.109" v="95" actId="1076"/>
        <pc:sldMkLst>
          <pc:docMk/>
          <pc:sldMk cId="1089800420" sldId="294"/>
        </pc:sldMkLst>
        <pc:picChg chg="mod modCrop">
          <ac:chgData name="Benjamin Tan" userId="1912396213eb13dc" providerId="LiveId" clId="{0E9FC729-7BB3-4A9B-8A04-EC52215E5960}" dt="2020-07-10T04:22:50.109" v="95" actId="1076"/>
          <ac:picMkLst>
            <pc:docMk/>
            <pc:sldMk cId="1089800420" sldId="294"/>
            <ac:picMk id="4" creationId="{4C0617B3-1B1C-461B-B11E-A26D23847706}"/>
          </ac:picMkLst>
        </pc:picChg>
        <pc:picChg chg="mod">
          <ac:chgData name="Benjamin Tan" userId="1912396213eb13dc" providerId="LiveId" clId="{0E9FC729-7BB3-4A9B-8A04-EC52215E5960}" dt="2020-07-10T04:22:41.281" v="91" actId="1076"/>
          <ac:picMkLst>
            <pc:docMk/>
            <pc:sldMk cId="1089800420" sldId="294"/>
            <ac:picMk id="5" creationId="{F9714D80-C88B-420E-8ABC-EDD27C36CCE5}"/>
          </ac:picMkLst>
        </pc:picChg>
      </pc:sldChg>
      <pc:sldChg chg="modNotesTx">
        <pc:chgData name="Benjamin Tan" userId="1912396213eb13dc" providerId="LiveId" clId="{0E9FC729-7BB3-4A9B-8A04-EC52215E5960}" dt="2020-07-10T05:14:14.653" v="142" actId="20577"/>
        <pc:sldMkLst>
          <pc:docMk/>
          <pc:sldMk cId="4173148729" sldId="298"/>
        </pc:sldMkLst>
      </pc:sldChg>
      <pc:sldChg chg="modSp">
        <pc:chgData name="Benjamin Tan" userId="1912396213eb13dc" providerId="LiveId" clId="{0E9FC729-7BB3-4A9B-8A04-EC52215E5960}" dt="2020-07-10T04:22:25.543" v="89" actId="732"/>
        <pc:sldMkLst>
          <pc:docMk/>
          <pc:sldMk cId="1454437911" sldId="300"/>
        </pc:sldMkLst>
        <pc:picChg chg="mod">
          <ac:chgData name="Benjamin Tan" userId="1912396213eb13dc" providerId="LiveId" clId="{0E9FC729-7BB3-4A9B-8A04-EC52215E5960}" dt="2020-07-10T04:22:15.055" v="87" actId="1076"/>
          <ac:picMkLst>
            <pc:docMk/>
            <pc:sldMk cId="1454437911" sldId="300"/>
            <ac:picMk id="4" creationId="{33BC7EE3-3984-48B6-9E70-C99738CE5571}"/>
          </ac:picMkLst>
        </pc:picChg>
        <pc:picChg chg="mod modCrop">
          <ac:chgData name="Benjamin Tan" userId="1912396213eb13dc" providerId="LiveId" clId="{0E9FC729-7BB3-4A9B-8A04-EC52215E5960}" dt="2020-07-10T04:22:25.543" v="89" actId="732"/>
          <ac:picMkLst>
            <pc:docMk/>
            <pc:sldMk cId="1454437911" sldId="300"/>
            <ac:picMk id="5" creationId="{2D5148BF-E05A-4061-98AC-6AB20D61E0E6}"/>
          </ac:picMkLst>
        </pc:picChg>
      </pc:sldChg>
      <pc:sldChg chg="modSp">
        <pc:chgData name="Benjamin Tan" userId="1912396213eb13dc" providerId="LiveId" clId="{0E9FC729-7BB3-4A9B-8A04-EC52215E5960}" dt="2020-07-10T05:14:30.088" v="144" actId="14100"/>
        <pc:sldMkLst>
          <pc:docMk/>
          <pc:sldMk cId="3073615156" sldId="304"/>
        </pc:sldMkLst>
        <pc:picChg chg="mod">
          <ac:chgData name="Benjamin Tan" userId="1912396213eb13dc" providerId="LiveId" clId="{0E9FC729-7BB3-4A9B-8A04-EC52215E5960}" dt="2020-07-10T05:14:30.088" v="144" actId="14100"/>
          <ac:picMkLst>
            <pc:docMk/>
            <pc:sldMk cId="3073615156" sldId="304"/>
            <ac:picMk id="4" creationId="{2A85F7A0-AE7E-4110-831C-0B170C3FF27A}"/>
          </ac:picMkLst>
        </pc:picChg>
      </pc:sldChg>
      <pc:sldChg chg="ord">
        <pc:chgData name="Benjamin Tan" userId="1912396213eb13dc" providerId="LiveId" clId="{0E9FC729-7BB3-4A9B-8A04-EC52215E5960}" dt="2020-07-10T05:14:38.476" v="145"/>
        <pc:sldMkLst>
          <pc:docMk/>
          <pc:sldMk cId="186490698" sldId="3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30A86-00C7-49F4-A3CA-DCDBC4E46469}" type="datetimeFigureOut">
              <a:rPr lang="en-SG" smtClean="0"/>
              <a:t>10/7/2020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5B193-5FB2-40CD-A1F0-8C5CEECE75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5135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perators.htm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8551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Useful when we want to declare our own type.</a:t>
            </a:r>
          </a:p>
          <a:p>
            <a:endParaRPr lang="en-SG" dirty="0"/>
          </a:p>
          <a:p>
            <a:r>
              <a:rPr lang="en-SG" dirty="0"/>
              <a:t>In this example, feet == 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4929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/>
              <a:t>Enum</a:t>
            </a:r>
            <a:r>
              <a:rPr lang="en-SG" dirty="0"/>
              <a:t> is useful when we want to declare our own number type. </a:t>
            </a:r>
          </a:p>
          <a:p>
            <a:r>
              <a:rPr lang="en-SG" dirty="0"/>
              <a:t>e.g. I want to use colour as a switch case, I can declare </a:t>
            </a:r>
            <a:r>
              <a:rPr lang="en-SG" dirty="0" err="1"/>
              <a:t>enum</a:t>
            </a:r>
            <a:r>
              <a:rPr lang="en-SG" dirty="0"/>
              <a:t> colour type and do a switch case!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7953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504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What stays in Texas, stays in Texas.</a:t>
            </a:r>
          </a:p>
          <a:p>
            <a:endParaRPr lang="en-SG" dirty="0"/>
          </a:p>
          <a:p>
            <a:r>
              <a:rPr lang="en-SG" dirty="0"/>
              <a:t>Variable declared within a function can only be used within a function (see pass-by reference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0746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Usually, not a good idea to use global variables, unless declaring constants.</a:t>
            </a:r>
          </a:p>
          <a:p>
            <a:endParaRPr lang="en-SG" dirty="0"/>
          </a:p>
          <a:p>
            <a:r>
              <a:rPr lang="en-SG" dirty="0"/>
              <a:t>When declaring constants, convention is to use CAPS.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1976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G = 10 or 20?</a:t>
            </a:r>
          </a:p>
          <a:p>
            <a:endParaRPr lang="en-SG" dirty="0"/>
          </a:p>
          <a:p>
            <a:r>
              <a:rPr lang="en-SG" dirty="0"/>
              <a:t>(</a:t>
            </a:r>
            <a:r>
              <a:rPr lang="en-SG" dirty="0" err="1"/>
              <a:t>ans</a:t>
            </a:r>
            <a:r>
              <a:rPr lang="en-SG" dirty="0"/>
              <a:t>: 10) why? Because a locally declared g is within the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7907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Both works the same way! Up to personal preference!</a:t>
            </a:r>
          </a:p>
          <a:p>
            <a:endParaRPr lang="en-SG" dirty="0"/>
          </a:p>
          <a:p>
            <a:r>
              <a:rPr lang="en-SG" dirty="0"/>
              <a:t>One key difference is define is outside of functions, </a:t>
            </a:r>
            <a:r>
              <a:rPr lang="en-SG" dirty="0" err="1"/>
              <a:t>const</a:t>
            </a:r>
            <a:r>
              <a:rPr lang="en-SG" dirty="0"/>
              <a:t> can be used both within or outside the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7276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Use CAPS!</a:t>
            </a:r>
          </a:p>
          <a:p>
            <a:r>
              <a:rPr lang="en-SG" dirty="0"/>
              <a:t>Outside the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443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Within/outside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17531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Signed (+</a:t>
            </a:r>
            <a:r>
              <a:rPr lang="en-SG" dirty="0" err="1"/>
              <a:t>ve</a:t>
            </a:r>
            <a:r>
              <a:rPr lang="en-SG" dirty="0"/>
              <a:t> or –</a:t>
            </a:r>
            <a:r>
              <a:rPr lang="en-SG" dirty="0" err="1"/>
              <a:t>ve</a:t>
            </a:r>
            <a:r>
              <a:rPr lang="en-SG" dirty="0"/>
              <a:t> number)</a:t>
            </a:r>
          </a:p>
          <a:p>
            <a:r>
              <a:rPr lang="en-SG" dirty="0"/>
              <a:t>Unsigned (only +</a:t>
            </a:r>
            <a:r>
              <a:rPr lang="en-SG" dirty="0" err="1"/>
              <a:t>ve</a:t>
            </a:r>
            <a:r>
              <a:rPr lang="en-SG" dirty="0"/>
              <a:t> number)</a:t>
            </a:r>
          </a:p>
          <a:p>
            <a:r>
              <a:rPr lang="en-SG" dirty="0"/>
              <a:t>Long (at least 32 bits)</a:t>
            </a:r>
          </a:p>
          <a:p>
            <a:r>
              <a:rPr lang="en-SG" dirty="0"/>
              <a:t>Short (at least 16 bits)</a:t>
            </a:r>
          </a:p>
          <a:p>
            <a:r>
              <a:rPr lang="en-SG" dirty="0"/>
              <a:t>Long </a:t>
            </a:r>
            <a:r>
              <a:rPr lang="en-SG" dirty="0" err="1"/>
              <a:t>long</a:t>
            </a:r>
            <a:r>
              <a:rPr lang="en-SG" dirty="0"/>
              <a:t> (at least 64 bits)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4114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65570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50,000 = 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0b1100001101010000</a:t>
            </a:r>
          </a:p>
          <a:p>
            <a:endParaRPr lang="en-SG" dirty="0"/>
          </a:p>
          <a:p>
            <a:r>
              <a:rPr lang="en-SG" dirty="0"/>
              <a:t>When signed, the MSB (Most Significant Bit/Right-Most bit) = sign bit</a:t>
            </a:r>
          </a:p>
          <a:p>
            <a:pPr marL="228600" indent="-228600">
              <a:buAutoNum type="arabicParenR"/>
            </a:pPr>
            <a:r>
              <a:rPr lang="en-SG" dirty="0"/>
              <a:t>1 == negative</a:t>
            </a:r>
          </a:p>
          <a:p>
            <a:pPr marL="228600" indent="-228600">
              <a:buAutoNum type="arabicParenR"/>
            </a:pPr>
            <a:r>
              <a:rPr lang="en-SG" dirty="0"/>
              <a:t>0 == positive</a:t>
            </a:r>
          </a:p>
          <a:p>
            <a:pPr marL="228600" indent="-228600">
              <a:buAutoNum type="arabicParenR"/>
            </a:pPr>
            <a:r>
              <a:rPr lang="en-SG" dirty="0"/>
              <a:t>Cover MSB, flip the next few bits, convert to decimal, multiply by -1</a:t>
            </a:r>
          </a:p>
          <a:p>
            <a:pPr marL="228600" indent="-228600">
              <a:buAutoNum type="arabicParenR"/>
            </a:pPr>
            <a:endParaRPr lang="en-SG" dirty="0"/>
          </a:p>
          <a:p>
            <a:pPr marL="0" indent="0">
              <a:buNone/>
            </a:pPr>
            <a:r>
              <a:rPr lang="en-SG" dirty="0"/>
              <a:t>When unsigned, just convert bits to decimal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(</a:t>
            </a:r>
            <a:r>
              <a:rPr lang="en-SG" dirty="0" err="1"/>
              <a:t>ans</a:t>
            </a:r>
            <a:r>
              <a:rPr lang="en-SG" dirty="0"/>
              <a:t>: i = -15535, j = 50000)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39192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12598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Arithmetic: add, minus, multiply, divide</a:t>
            </a:r>
          </a:p>
          <a:p>
            <a:r>
              <a:rPr lang="en-SG" dirty="0"/>
              <a:t>Relational: Boolean comparison</a:t>
            </a:r>
          </a:p>
          <a:p>
            <a:r>
              <a:rPr lang="en-SG" dirty="0"/>
              <a:t>Logical: AND / OR / NOT </a:t>
            </a:r>
          </a:p>
          <a:p>
            <a:r>
              <a:rPr lang="en-SG" dirty="0"/>
              <a:t>Bitwise: AND / OR / XOR</a:t>
            </a:r>
          </a:p>
          <a:p>
            <a:r>
              <a:rPr lang="en-SG" dirty="0"/>
              <a:t>Assignment: = / += / -= etc</a:t>
            </a:r>
          </a:p>
          <a:p>
            <a:r>
              <a:rPr lang="en-SG" dirty="0">
                <a:hlinkClick r:id="rId3"/>
              </a:rPr>
              <a:t>https://www.tutorialspoint.com/cplusplus/cpp_operators.htm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3555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/>
              <a:t>Eg</a:t>
            </a:r>
            <a:r>
              <a:rPr lang="en-SG" dirty="0"/>
              <a:t> A = 10, B =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24536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68205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Don’t get mixed up with bitwise &amp; and | (See 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03758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99051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e.g. A = 0011 1100</a:t>
            </a:r>
          </a:p>
          <a:p>
            <a:r>
              <a:rPr lang="en-SG" dirty="0"/>
              <a:t>B = 0000 1101</a:t>
            </a:r>
          </a:p>
          <a:p>
            <a:endParaRPr lang="en-SG" dirty="0"/>
          </a:p>
          <a:p>
            <a:r>
              <a:rPr lang="en-SG" dirty="0"/>
              <a:t>Note: LSB/RSB are additional information, not necessary for our course and will not be used in our codes.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20866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58334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Again, if you do not understand it is ok. Just letting you guys know there is such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352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02116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16282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06508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318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Fa calls itself until a terminating step is called.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69372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45439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/>
              <a:t>Return_type</a:t>
            </a:r>
            <a:r>
              <a:rPr lang="en-SG" dirty="0"/>
              <a:t>: return value of the function</a:t>
            </a:r>
          </a:p>
          <a:p>
            <a:r>
              <a:rPr lang="en-SG" dirty="0" err="1"/>
              <a:t>Function_name</a:t>
            </a:r>
            <a:r>
              <a:rPr lang="en-SG" dirty="0"/>
              <a:t>: Name of the function</a:t>
            </a:r>
          </a:p>
          <a:p>
            <a:r>
              <a:rPr lang="en-SG" dirty="0"/>
              <a:t>Parameter: or arguments/inputs</a:t>
            </a:r>
          </a:p>
          <a:p>
            <a:r>
              <a:rPr lang="en-SG" dirty="0"/>
              <a:t>Body: where the magic happens, bulk of the code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88440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array stores a fixed-size sequential collection of elements of the same type. It used to store a collection of data.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47098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Example double balance[10]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61366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Passing in values/data into the declared array.</a:t>
            </a:r>
          </a:p>
          <a:p>
            <a:endParaRPr lang="en-SG" dirty="0"/>
          </a:p>
          <a:p>
            <a:r>
              <a:rPr lang="en-SG" dirty="0"/>
              <a:t>You can imagine arrays a bookshelf, and each box has a position.</a:t>
            </a:r>
          </a:p>
          <a:p>
            <a:endParaRPr lang="en-SG" dirty="0"/>
          </a:p>
          <a:p>
            <a:r>
              <a:rPr lang="en-SG" dirty="0" err="1"/>
              <a:t>Eg.</a:t>
            </a:r>
            <a:r>
              <a:rPr lang="en-SG" dirty="0"/>
              <a:t> Balance[0] = 1000.0</a:t>
            </a:r>
          </a:p>
          <a:p>
            <a:r>
              <a:rPr lang="en-SG" dirty="0"/>
              <a:t>Balance[1] = 2.0</a:t>
            </a:r>
          </a:p>
          <a:p>
            <a:r>
              <a:rPr lang="en-SG" dirty="0"/>
              <a:t>Balance[2] = 3.4, etc…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61036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Every element can be accessed using </a:t>
            </a:r>
            <a:r>
              <a:rPr lang="en-SG" dirty="0" err="1"/>
              <a:t>arrayName</a:t>
            </a:r>
            <a:r>
              <a:rPr lang="en-SG" dirty="0"/>
              <a:t>[i][j]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709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18657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40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45441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variable whose value is the address of another variable.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0xbfc601ac (memory address)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= 20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41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95182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42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18305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Reference is a label to the memory location. </a:t>
            </a:r>
          </a:p>
          <a:p>
            <a:endParaRPr lang="en-SG" dirty="0"/>
          </a:p>
          <a:p>
            <a:r>
              <a:rPr lang="en-SG" dirty="0"/>
              <a:t>Ans: I = 5; r = 5</a:t>
            </a:r>
          </a:p>
          <a:p>
            <a:r>
              <a:rPr lang="en-SG" dirty="0"/>
              <a:t>D = 11.7; s = 11.7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43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64310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44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07820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Example on the </a:t>
            </a:r>
            <a:r>
              <a:rPr lang="en-SG" u="sng" dirty="0"/>
              <a:t>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45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47679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46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54573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47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81181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 class is like a blueprint for a data type. </a:t>
            </a:r>
          </a:p>
          <a:p>
            <a:endParaRPr lang="en-SG" dirty="0"/>
          </a:p>
          <a:p>
            <a:r>
              <a:rPr lang="en-SG" dirty="0"/>
              <a:t>e.g. Box has length, breadth and height</a:t>
            </a:r>
          </a:p>
          <a:p>
            <a:endParaRPr lang="en-SG" dirty="0"/>
          </a:p>
          <a:p>
            <a:r>
              <a:rPr lang="en-SG" dirty="0"/>
              <a:t>Other than public, there is also private and protected.</a:t>
            </a:r>
          </a:p>
          <a:p>
            <a:endParaRPr lang="en-SG" dirty="0"/>
          </a:p>
          <a:p>
            <a:r>
              <a:rPr lang="en-SG" dirty="0"/>
              <a:t>Public: any public member can be assessed from other class</a:t>
            </a:r>
          </a:p>
          <a:p>
            <a:r>
              <a:rPr lang="en-SG" dirty="0"/>
              <a:t>Private/Protected: can only be used within the class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48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461466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Protected &gt; private &gt; public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49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5538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Using the latest IDE would ensure that we’ll have the most updated libraries, interface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180076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50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64617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51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62652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52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69245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Example on the </a:t>
            </a:r>
            <a:r>
              <a:rPr lang="en-SG" u="sng" dirty="0"/>
              <a:t>right</a:t>
            </a:r>
            <a:r>
              <a:rPr lang="en-SG" dirty="0"/>
              <a:t>.</a:t>
            </a:r>
          </a:p>
          <a:p>
            <a:endParaRPr lang="en-SG" dirty="0"/>
          </a:p>
          <a:p>
            <a:r>
              <a:rPr lang="en-SG" dirty="0"/>
              <a:t>Food for thought: can we divide by 0???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53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42555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Exceptions can be thrown anywhere within a code block using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statement. The operand of the throw statement determines a type for the exception and can be any expression and the type of the result of the expression determines the type of exception thrown.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 thrown when dividing by 0.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54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1076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8073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#include statements: to include necessary libraries</a:t>
            </a:r>
          </a:p>
          <a:p>
            <a:r>
              <a:rPr lang="en-SG" dirty="0"/>
              <a:t>Namespaces: a declarative region that provides a scope to the identifiers (bring up std::</a:t>
            </a:r>
            <a:r>
              <a:rPr lang="en-SG" dirty="0" err="1"/>
              <a:t>cout</a:t>
            </a:r>
            <a:r>
              <a:rPr lang="en-SG" dirty="0"/>
              <a:t>)</a:t>
            </a:r>
          </a:p>
          <a:p>
            <a:r>
              <a:rPr lang="en-SG" dirty="0"/>
              <a:t>Main body: indicates the start of the program</a:t>
            </a:r>
          </a:p>
          <a:p>
            <a:r>
              <a:rPr lang="en-SG" dirty="0"/>
              <a:t>ALWAYS remember to comment!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96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Bool: True/False</a:t>
            </a:r>
          </a:p>
          <a:p>
            <a:r>
              <a:rPr lang="en-SG" dirty="0"/>
              <a:t>Char: a single octet (one byte)</a:t>
            </a:r>
          </a:p>
          <a:p>
            <a:r>
              <a:rPr lang="en-SG" dirty="0"/>
              <a:t>Int: integer value</a:t>
            </a:r>
          </a:p>
          <a:p>
            <a:r>
              <a:rPr lang="en-SG" dirty="0"/>
              <a:t>Float: up to 6 decimal places</a:t>
            </a:r>
          </a:p>
          <a:p>
            <a:r>
              <a:rPr lang="en-SG" dirty="0"/>
              <a:t>Double: more than 6 decimal places</a:t>
            </a:r>
          </a:p>
          <a:p>
            <a:r>
              <a:rPr lang="en-SG" dirty="0"/>
              <a:t>Void: valueless!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4300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Pretty self-explanatory yes? </a:t>
            </a:r>
          </a:p>
          <a:p>
            <a:endParaRPr lang="en-SG" dirty="0"/>
          </a:p>
          <a:p>
            <a:r>
              <a:rPr lang="en-SG" dirty="0"/>
              <a:t>After all these declarations, we can use them in our codes 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5B193-5FB2-40CD-A1F0-8C5CEECE751C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4652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8F6C316-821F-4A9C-868F-DBF6DE000249}" type="datetimeFigureOut">
              <a:rPr lang="en-SG" smtClean="0"/>
              <a:t>10/7/2020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26FEAC5-FD00-436C-BC53-0EB27B664540}" type="slidenum">
              <a:rPr lang="en-SG" smtClean="0"/>
              <a:t>‹#›</a:t>
            </a:fld>
            <a:endParaRPr lang="en-SG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79787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C316-821F-4A9C-868F-DBF6DE000249}" type="datetimeFigureOut">
              <a:rPr lang="en-SG" smtClean="0"/>
              <a:t>10/7/2020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EAC5-FD00-436C-BC53-0EB27B6645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509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C316-821F-4A9C-868F-DBF6DE000249}" type="datetimeFigureOut">
              <a:rPr lang="en-SG" smtClean="0"/>
              <a:t>10/7/2020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EAC5-FD00-436C-BC53-0EB27B6645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42588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C316-821F-4A9C-868F-DBF6DE000249}" type="datetimeFigureOut">
              <a:rPr lang="en-SG" smtClean="0"/>
              <a:t>10/7/2020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EAC5-FD00-436C-BC53-0EB27B6645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7460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F6C316-821F-4A9C-868F-DBF6DE000249}" type="datetimeFigureOut">
              <a:rPr lang="en-SG" smtClean="0"/>
              <a:t>10/7/2020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6FEAC5-FD00-436C-BC53-0EB27B664540}" type="slidenum">
              <a:rPr lang="en-SG" smtClean="0"/>
              <a:t>‹#›</a:t>
            </a:fld>
            <a:endParaRPr lang="en-SG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50798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C316-821F-4A9C-868F-DBF6DE000249}" type="datetimeFigureOut">
              <a:rPr lang="en-SG" smtClean="0"/>
              <a:t>10/7/2020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EAC5-FD00-436C-BC53-0EB27B6645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916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C316-821F-4A9C-868F-DBF6DE000249}" type="datetimeFigureOut">
              <a:rPr lang="en-SG" smtClean="0"/>
              <a:t>10/7/2020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EAC5-FD00-436C-BC53-0EB27B6645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939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C316-821F-4A9C-868F-DBF6DE000249}" type="datetimeFigureOut">
              <a:rPr lang="en-SG" smtClean="0"/>
              <a:t>10/7/2020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EAC5-FD00-436C-BC53-0EB27B6645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045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6C316-821F-4A9C-868F-DBF6DE000249}" type="datetimeFigureOut">
              <a:rPr lang="en-SG" smtClean="0"/>
              <a:t>10/7/2020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FEAC5-FD00-436C-BC53-0EB27B6645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348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F6C316-821F-4A9C-868F-DBF6DE000249}" type="datetimeFigureOut">
              <a:rPr lang="en-SG" smtClean="0"/>
              <a:t>10/7/2020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6FEAC5-FD00-436C-BC53-0EB27B664540}" type="slidenum">
              <a:rPr lang="en-SG" smtClean="0"/>
              <a:t>‹#›</a:t>
            </a:fld>
            <a:endParaRPr lang="en-SG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216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F6C316-821F-4A9C-868F-DBF6DE000249}" type="datetimeFigureOut">
              <a:rPr lang="en-SG" smtClean="0"/>
              <a:t>10/7/2020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6FEAC5-FD00-436C-BC53-0EB27B664540}" type="slidenum">
              <a:rPr lang="en-SG" smtClean="0"/>
              <a:t>‹#›</a:t>
            </a:fld>
            <a:endParaRPr lang="en-SG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151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8F6C316-821F-4A9C-868F-DBF6DE000249}" type="datetimeFigureOut">
              <a:rPr lang="en-SG" smtClean="0"/>
              <a:t>10/7/2020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26FEAC5-FD00-436C-BC53-0EB27B664540}" type="slidenum">
              <a:rPr lang="en-SG" smtClean="0"/>
              <a:t>‹#›</a:t>
            </a:fld>
            <a:endParaRPr lang="en-SG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035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updates/v1_4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E605-AD8A-40FB-A973-CE2A915C5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1" y="1480930"/>
            <a:ext cx="5751537" cy="3848521"/>
          </a:xfrm>
        </p:spPr>
        <p:txBody>
          <a:bodyPr anchor="ctr">
            <a:normAutofit/>
          </a:bodyPr>
          <a:lstStyle/>
          <a:p>
            <a:pPr algn="r"/>
            <a:r>
              <a:rPr lang="en-SG" sz="6100" dirty="0"/>
              <a:t>C++ Programming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E1E31-A4C5-4D3A-B8C1-ACB4E494A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9870" y="1480929"/>
            <a:ext cx="2593610" cy="3848522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SG"/>
              <a:t>Intermediate Level</a:t>
            </a:r>
          </a:p>
        </p:txBody>
      </p:sp>
    </p:spTree>
    <p:extLst>
      <p:ext uri="{BB962C8B-B14F-4D97-AF65-F5344CB8AC3E}">
        <p14:creationId xmlns:p14="http://schemas.microsoft.com/office/powerpoint/2010/main" val="1585301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E9600-8A05-468D-8046-1A9B49ADF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Typedef Declaration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D3268B-A7A2-45D9-A05B-0261094F4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564" y="2171700"/>
            <a:ext cx="11100792" cy="30967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6CFB11-F1CF-416D-BE41-AC54539CBF12}"/>
              </a:ext>
            </a:extLst>
          </p:cNvPr>
          <p:cNvSpPr/>
          <p:nvPr/>
        </p:nvSpPr>
        <p:spPr>
          <a:xfrm>
            <a:off x="861564" y="2940484"/>
            <a:ext cx="1608919" cy="5783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516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5823-0308-45BD-A3AA-661D2708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Enumerated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3C16C-FA64-4433-8BE1-38ACEC1D2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2426841"/>
            <a:ext cx="10515600" cy="398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35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4070-68C9-4F6C-92EE-720D2DDB3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825718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7DAA-C1C8-4160-9212-8C9C6D204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Local Variable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D82E6D-E211-411A-A6DD-9B696DC97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649" y="187342"/>
            <a:ext cx="5843656" cy="65022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A70F4F-848B-4F62-8289-BE274B020320}"/>
              </a:ext>
            </a:extLst>
          </p:cNvPr>
          <p:cNvSpPr/>
          <p:nvPr/>
        </p:nvSpPr>
        <p:spPr>
          <a:xfrm>
            <a:off x="5626071" y="1690688"/>
            <a:ext cx="5394855" cy="1325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861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A245-D90A-4219-8E68-068C5FCE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Global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8671BD-C594-42CD-BA88-F5ECEBDBE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347" y="177901"/>
            <a:ext cx="5840453" cy="647957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26E1DF-3C6A-42F7-A561-2F9259477F6C}"/>
              </a:ext>
            </a:extLst>
          </p:cNvPr>
          <p:cNvSpPr/>
          <p:nvPr/>
        </p:nvSpPr>
        <p:spPr>
          <a:xfrm>
            <a:off x="5513347" y="1027907"/>
            <a:ext cx="5394855" cy="1137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13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4C71-6143-4D57-9001-4E3C087D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Pass-by Reference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DD3009-6B08-41C1-A1E0-CDD02D4B5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8006"/>
            <a:ext cx="5851276" cy="606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12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8D0D-E060-4A9F-95A4-44581623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Constants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6AF5E-3CB1-4DEC-88A3-950B523CD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666189"/>
            <a:ext cx="50371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09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847F-E2E6-48A2-84E3-40546730E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#Define </a:t>
            </a:r>
            <a:br>
              <a:rPr lang="en-SG" dirty="0"/>
            </a:br>
            <a:r>
              <a:rPr lang="en-SG" dirty="0" err="1"/>
              <a:t>Preprocessor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87ACF9-C0CD-4D4F-9CF5-454AFE8A4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288" y="0"/>
            <a:ext cx="4882512" cy="68723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013AC77-3D87-490F-B808-F7D39AB6216F}"/>
              </a:ext>
            </a:extLst>
          </p:cNvPr>
          <p:cNvSpPr/>
          <p:nvPr/>
        </p:nvSpPr>
        <p:spPr>
          <a:xfrm>
            <a:off x="6471288" y="1486924"/>
            <a:ext cx="4501082" cy="1325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81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A3F6-F247-4548-AA88-E88933D7E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Const</a:t>
            </a:r>
            <a:r>
              <a:rPr lang="en-SG" dirty="0"/>
              <a:t> Keyword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02CE84-5AB5-4383-9EF6-290DA6C76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221" y="179843"/>
            <a:ext cx="5589579" cy="64983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6AF2D1-0F3F-45A4-82E3-792684DDE02E}"/>
              </a:ext>
            </a:extLst>
          </p:cNvPr>
          <p:cNvSpPr/>
          <p:nvPr/>
        </p:nvSpPr>
        <p:spPr>
          <a:xfrm>
            <a:off x="6368716" y="2103438"/>
            <a:ext cx="4844715" cy="1325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57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609B0-632A-44AF-9596-90D9855C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Modifier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9331F4-A1E6-4C21-87F2-C0F7CEC30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052435"/>
            <a:ext cx="2937554" cy="311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7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51C62-3917-4C3A-AE12-D957A1E7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7506"/>
          </a:xfrm>
        </p:spPr>
        <p:txBody>
          <a:bodyPr/>
          <a:lstStyle/>
          <a:p>
            <a:r>
              <a:rPr lang="en-SG" dirty="0"/>
              <a:t>About 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1A253-52D5-4814-A2AC-30A324379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3306"/>
            <a:ext cx="9601200" cy="4294094"/>
          </a:xfrm>
        </p:spPr>
        <p:txBody>
          <a:bodyPr/>
          <a:lstStyle/>
          <a:p>
            <a:r>
              <a:rPr lang="en-SG" dirty="0"/>
              <a:t>Benjamin</a:t>
            </a:r>
          </a:p>
          <a:p>
            <a:r>
              <a:rPr lang="en-SG" dirty="0"/>
              <a:t>NUS (Year 3)</a:t>
            </a:r>
          </a:p>
          <a:p>
            <a:r>
              <a:rPr lang="en-SG" dirty="0"/>
              <a:t>Major in Electrical Engineering </a:t>
            </a:r>
          </a:p>
          <a:p>
            <a:r>
              <a:rPr lang="en-SG" dirty="0"/>
              <a:t>Specialising in Internet of Things</a:t>
            </a:r>
          </a:p>
          <a:p>
            <a:r>
              <a:rPr lang="en-SG" dirty="0"/>
              <a:t>Love sports such as badminton and gym!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DC4D9-F7AE-4C69-8A66-BEABC6D76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48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5088-97F5-4328-AF4B-FFECA5F01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Signed vs Unsigned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5E103-289F-4F10-A727-83AF15371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616" y="1428750"/>
            <a:ext cx="10198768" cy="522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16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3AB6-6F72-4B24-8787-A9FEE310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Operators in C++</a:t>
            </a:r>
          </a:p>
        </p:txBody>
      </p:sp>
    </p:spTree>
    <p:extLst>
      <p:ext uri="{BB962C8B-B14F-4D97-AF65-F5344CB8AC3E}">
        <p14:creationId xmlns:p14="http://schemas.microsoft.com/office/powerpoint/2010/main" val="2483291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2952-BB48-4F04-B7A1-09356F0BB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Operators in C++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791390-1D8B-4C9D-BB06-BF892D4176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399"/>
          <a:stretch/>
        </p:blipFill>
        <p:spPr>
          <a:xfrm>
            <a:off x="1371600" y="2171700"/>
            <a:ext cx="4600074" cy="320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51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0B4D-149F-4EFD-A425-2C7E4247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Arithmetic 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9FA89-4AA2-4288-BA98-2C281C598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344" y="1688726"/>
            <a:ext cx="9245310" cy="514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52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5AA06-2A18-4C68-88B5-F2470355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Relational 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F75B0D-C90E-4341-8920-5D65ADD6B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295" y="1304578"/>
            <a:ext cx="9288379" cy="518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35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CE2AE-0EBC-4417-87BD-ECF22D62F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Logical 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CA2845-FF63-4F84-ABF0-7348B366C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7"/>
            <a:ext cx="10515600" cy="482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1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A363F-ED2A-4C15-B678-D1F2DBC0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Bitwise Operator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47CDBF-7F4E-4F8B-BC93-8C6BC7E43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825336"/>
            <a:ext cx="10972800" cy="383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49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71FD56-5608-49EA-A9B1-F016913E1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074" y="282666"/>
            <a:ext cx="8291851" cy="629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23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7BDE-50D5-490B-A218-89939E90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Assignment 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0738E-CDDF-4C9A-91DF-10293155C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042" y="1332051"/>
            <a:ext cx="9641305" cy="530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8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D683A2-7CDB-414D-B635-ACB3A5E15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399" y="1482741"/>
            <a:ext cx="10946920" cy="389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4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 Love Programming: Why is it that I love coding so much? Story of ...">
            <a:extLst>
              <a:ext uri="{FF2B5EF4-FFF2-40B4-BE49-F238E27FC236}">
                <a16:creationId xmlns:a16="http://schemas.microsoft.com/office/drawing/2014/main" id="{F67690E2-F679-4F77-9E8E-46C039D3AC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2" t="17977" r="18466" b="18489"/>
          <a:stretch/>
        </p:blipFill>
        <p:spPr bwMode="auto">
          <a:xfrm>
            <a:off x="8014446" y="2846656"/>
            <a:ext cx="2958354" cy="276076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EAE53-D104-40D2-A1DE-2DC6D58F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Ground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38345-2C57-49B7-9EC6-5B8D89FE3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Always be respectful with each other</a:t>
            </a:r>
          </a:p>
          <a:p>
            <a:r>
              <a:rPr lang="en-SG" dirty="0"/>
              <a:t>Never talk during lessons unless there is a discussion</a:t>
            </a:r>
          </a:p>
          <a:p>
            <a:r>
              <a:rPr lang="en-SG" dirty="0"/>
              <a:t>Be pro-active in class!</a:t>
            </a:r>
          </a:p>
          <a:p>
            <a:r>
              <a:rPr lang="en-SG" dirty="0"/>
              <a:t>Enjoy programming!</a:t>
            </a:r>
          </a:p>
        </p:txBody>
      </p:sp>
    </p:spTree>
    <p:extLst>
      <p:ext uri="{BB962C8B-B14F-4D97-AF65-F5344CB8AC3E}">
        <p14:creationId xmlns:p14="http://schemas.microsoft.com/office/powerpoint/2010/main" val="2859205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CD65-70EE-4054-A59C-CF222BCF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Looping Types</a:t>
            </a:r>
          </a:p>
        </p:txBody>
      </p:sp>
    </p:spTree>
    <p:extLst>
      <p:ext uri="{BB962C8B-B14F-4D97-AF65-F5344CB8AC3E}">
        <p14:creationId xmlns:p14="http://schemas.microsoft.com/office/powerpoint/2010/main" val="169951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1346-6B96-4D6E-BFAF-030FB0BC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Loop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2D407C-6670-432C-875D-5AB86FD1F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317" y="1387422"/>
            <a:ext cx="8869366" cy="520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70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B42A-3BBC-414C-A798-650300F9B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Decision Making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F38AA1-0148-4B1F-8B89-AB6F0DF2F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48339"/>
            <a:ext cx="10515600" cy="53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22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18025-CB6B-4DC1-B799-FF8C1CADF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Recursion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5EB226-BA44-4DA3-AC52-BDACD3A6A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1760430"/>
            <a:ext cx="4231105" cy="29466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20F5CA-70BD-42CE-8978-45AB5C217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698" y="1690688"/>
            <a:ext cx="4006159" cy="301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36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1278-41AA-41A7-BD3E-0EC7AB5E1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4163748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0965-2EF5-4D33-9890-7409509F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Defining a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A25E3D-A0C7-4161-8EB5-F5918ED5B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115" y="2340826"/>
            <a:ext cx="9925769" cy="217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44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0C955-2D54-4AE3-828F-2798C97D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SG"/>
              <a:t>Array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173695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D610B-DD4D-407E-AC00-5591D031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Declaring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AA9EE7-DAC4-4E96-ABEB-28E71DC781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2" t="11398" b="1"/>
          <a:stretch/>
        </p:blipFill>
        <p:spPr>
          <a:xfrm>
            <a:off x="954740" y="1815352"/>
            <a:ext cx="7396616" cy="9690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E4A8B2-DF58-46F0-8B7C-2EE96584C8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52" t="7398" b="7278"/>
          <a:stretch/>
        </p:blipFill>
        <p:spPr>
          <a:xfrm>
            <a:off x="954740" y="4182035"/>
            <a:ext cx="6177189" cy="125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237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10E86-7E2F-4EA9-B959-0AB1B5913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Initialise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19A91B-7072-4834-9EA1-403FB6AEC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95" y="2198459"/>
            <a:ext cx="10944104" cy="9857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45A2C4-AFAC-4207-9875-01D9C178C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995" y="3968165"/>
            <a:ext cx="9013004" cy="162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269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774D-EC76-474B-BE9D-A05819EB3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2D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617B3-1B1C-461B-B11E-A26D238477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9" t="11958" b="7901"/>
          <a:stretch/>
        </p:blipFill>
        <p:spPr>
          <a:xfrm>
            <a:off x="1069288" y="1640541"/>
            <a:ext cx="7028138" cy="1062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714D80-C88B-420E-8ABC-EDD27C36C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288" y="3125063"/>
            <a:ext cx="8791971" cy="264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0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CA223-0B70-4F87-AC74-682E8D73E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0612"/>
          </a:xfrm>
        </p:spPr>
        <p:txBody>
          <a:bodyPr/>
          <a:lstStyle/>
          <a:p>
            <a:r>
              <a:rPr lang="en-SG" dirty="0"/>
              <a:t>What you’ll be learning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9EA27-9FB2-41EF-AFB6-283506159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40541"/>
            <a:ext cx="9601200" cy="4226859"/>
          </a:xfrm>
        </p:spPr>
        <p:txBody>
          <a:bodyPr/>
          <a:lstStyle/>
          <a:p>
            <a:r>
              <a:rPr lang="en-SG" dirty="0"/>
              <a:t>30 lessons</a:t>
            </a:r>
          </a:p>
          <a:p>
            <a:r>
              <a:rPr lang="en-SG" dirty="0"/>
              <a:t>Lesson 1-5 (recap of C++ basics)</a:t>
            </a:r>
          </a:p>
          <a:p>
            <a:r>
              <a:rPr lang="en-SG" dirty="0"/>
              <a:t>Lesson 5-15 (Learning of SFML basics)</a:t>
            </a:r>
          </a:p>
          <a:p>
            <a:r>
              <a:rPr lang="en-SG" dirty="0"/>
              <a:t>Lesson 15-22 (Game 1: Tetris !)</a:t>
            </a:r>
          </a:p>
          <a:p>
            <a:r>
              <a:rPr lang="en-SG" dirty="0"/>
              <a:t>Lesson 23 – 30 (Game 2: Race Car !)</a:t>
            </a:r>
          </a:p>
          <a:p>
            <a:endParaRPr lang="en-SG" dirty="0"/>
          </a:p>
          <a:p>
            <a:pPr marL="0" indent="0">
              <a:buNone/>
            </a:pPr>
            <a:r>
              <a:rPr lang="en-SG" dirty="0"/>
              <a:t>Note: Lesson plan may change due to students’ pace or due to unforeseen circumstances. Student will, at the end of the course, take home a minimum of 1 game where they can edit further to make the game more comprehensive. </a:t>
            </a:r>
          </a:p>
        </p:txBody>
      </p:sp>
    </p:spTree>
    <p:extLst>
      <p:ext uri="{BB962C8B-B14F-4D97-AF65-F5344CB8AC3E}">
        <p14:creationId xmlns:p14="http://schemas.microsoft.com/office/powerpoint/2010/main" val="30764816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162D-F4CE-4EDC-B482-92BB30E0D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41494505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E6FF-5D63-485D-B1A3-A77A198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Pointers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2D4F0C-1A31-44ED-ABA6-F1D68B59E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972" y="182605"/>
            <a:ext cx="7089828" cy="649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7F077B8-E63D-4F3D-BD5C-40DCDCE5CADA}"/>
              </a:ext>
            </a:extLst>
          </p:cNvPr>
          <p:cNvSpPr/>
          <p:nvPr/>
        </p:nvSpPr>
        <p:spPr>
          <a:xfrm>
            <a:off x="4263972" y="1873208"/>
            <a:ext cx="1992449" cy="3887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931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CF258-3D3E-4934-A9D0-69107284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2085289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C4E11-0C68-4F45-9115-EDFE1B84A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Reference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C7ECEB-3F6E-4DB9-9B19-EE4E15A9C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666" y="174257"/>
            <a:ext cx="6766945" cy="65153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FB108E-0D62-43BC-ACB8-FD6AB8B111EC}"/>
              </a:ext>
            </a:extLst>
          </p:cNvPr>
          <p:cNvSpPr/>
          <p:nvPr/>
        </p:nvSpPr>
        <p:spPr>
          <a:xfrm>
            <a:off x="4895666" y="2614863"/>
            <a:ext cx="4844715" cy="1090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314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B3B3-62DB-451B-B9BC-40C85D494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41359861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389E-B381-44A7-BDC7-F0BB67FCB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C7EE3-3984-48B6-9E70-C99738CE5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67314"/>
            <a:ext cx="5675621" cy="25798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5148BF-E05A-4061-98AC-6AB20D61E0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41" t="2580"/>
          <a:stretch/>
        </p:blipFill>
        <p:spPr>
          <a:xfrm>
            <a:off x="7557247" y="2567313"/>
            <a:ext cx="3796553" cy="265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379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0EFBA-52FD-448A-8F42-54478611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343DA4-0524-4059-B109-7F784177D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302" y="1543236"/>
            <a:ext cx="7466003" cy="494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018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E1FD6-5150-44F2-AC75-404511200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0567782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F305-C897-442D-9104-A931A7E3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Class Definition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3DCAEF-B321-414B-A7D1-C9F915349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500" y="2265688"/>
            <a:ext cx="8151524" cy="31244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9DD6F88-06C1-46A3-BAB1-3701116B3778}"/>
              </a:ext>
            </a:extLst>
          </p:cNvPr>
          <p:cNvSpPr/>
          <p:nvPr/>
        </p:nvSpPr>
        <p:spPr>
          <a:xfrm>
            <a:off x="2435172" y="2935705"/>
            <a:ext cx="1623481" cy="493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92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ECFC-CDD6-47A0-9AA0-1D8D4C33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915"/>
            <a:ext cx="10515600" cy="1325563"/>
          </a:xfrm>
        </p:spPr>
        <p:txBody>
          <a:bodyPr/>
          <a:lstStyle/>
          <a:p>
            <a:r>
              <a:rPr lang="en-SG" dirty="0"/>
              <a:t>Access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5F7A0-AE7E-4110-831C-0B170C3FF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7129"/>
            <a:ext cx="10941424" cy="304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1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D31E-1DCA-4B04-B316-F232279D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7BE2B-2E71-4CA1-AA6B-C7F7DC2DB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Visual Studio 2019</a:t>
            </a:r>
          </a:p>
          <a:p>
            <a:r>
              <a:rPr lang="en-SG" dirty="0"/>
              <a:t>This is to ensure debugging will be easier for everyone!</a:t>
            </a:r>
          </a:p>
          <a:p>
            <a:r>
              <a:rPr lang="en-SG" dirty="0">
                <a:hlinkClick r:id="rId3"/>
              </a:rPr>
              <a:t>https://code.visualstudio.com/updates/v1_46</a:t>
            </a:r>
            <a:endParaRPr lang="en-SG" dirty="0"/>
          </a:p>
        </p:txBody>
      </p:sp>
      <p:pic>
        <p:nvPicPr>
          <p:cNvPr id="3074" name="Picture 2" descr="Microsoft announces Visual Studio 2019 | VentureBeat">
            <a:extLst>
              <a:ext uri="{FF2B5EF4-FFF2-40B4-BE49-F238E27FC236}">
                <a16:creationId xmlns:a16="http://schemas.microsoft.com/office/drawing/2014/main" id="{43756F8D-AAE6-408B-85A8-30ECF30B3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064" y="4076700"/>
            <a:ext cx="4855995" cy="240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8133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BFF6-40D8-4BCC-8CC8-AB369E4F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7D1AAD-EEBA-4507-BDA3-8F6CEF203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474" y="210484"/>
            <a:ext cx="7902757" cy="643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06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C259-06CC-4886-A8F8-ACE75812A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25455141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DF485-03FF-4DDB-89EF-E9D0EDC9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Exception Handling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067B8C-FE12-41BC-9090-2767A6A27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34602"/>
            <a:ext cx="9357717" cy="258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998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08BD-CD3D-4847-9642-4BAA65F9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Try and Catch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7AF256-9CDE-43EA-946B-70F769E9F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40334"/>
            <a:ext cx="4543032" cy="35505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2A5211-9925-4FE8-B988-4B3B146FB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2270"/>
            <a:ext cx="5722579" cy="643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507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47A27-4E52-4471-A11C-3BBDDB06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Throw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F02AB3-80EF-4896-9696-E19F7BE14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371" y="1926327"/>
            <a:ext cx="7765257" cy="300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3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C605-F430-4952-B88E-2A1C1A9D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Recap of basic concepts</a:t>
            </a:r>
          </a:p>
        </p:txBody>
      </p:sp>
    </p:spTree>
    <p:extLst>
      <p:ext uri="{BB962C8B-B14F-4D97-AF65-F5344CB8AC3E}">
        <p14:creationId xmlns:p14="http://schemas.microsoft.com/office/powerpoint/2010/main" val="4191237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2A93-2443-4424-B355-23FE10F3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515600" cy="841022"/>
          </a:xfrm>
        </p:spPr>
        <p:txBody>
          <a:bodyPr/>
          <a:lstStyle/>
          <a:p>
            <a:r>
              <a:rPr lang="en-SG" dirty="0"/>
              <a:t>Hello World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9620C2-F4DB-4F51-B8AA-3EF09A5587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336"/>
          <a:stretch/>
        </p:blipFill>
        <p:spPr>
          <a:xfrm>
            <a:off x="838200" y="1657659"/>
            <a:ext cx="10896243" cy="42953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F7FBEA4-954B-4027-AF40-6544E1F30020}"/>
              </a:ext>
            </a:extLst>
          </p:cNvPr>
          <p:cNvSpPr/>
          <p:nvPr/>
        </p:nvSpPr>
        <p:spPr>
          <a:xfrm>
            <a:off x="950494" y="1705784"/>
            <a:ext cx="4052459" cy="635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A65F8-2221-4805-B9EE-666FBE2BF3CD}"/>
              </a:ext>
            </a:extLst>
          </p:cNvPr>
          <p:cNvSpPr/>
          <p:nvPr/>
        </p:nvSpPr>
        <p:spPr>
          <a:xfrm>
            <a:off x="950493" y="2167871"/>
            <a:ext cx="4052459" cy="635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87E4AC-8105-4148-86CF-01DF927C514A}"/>
              </a:ext>
            </a:extLst>
          </p:cNvPr>
          <p:cNvSpPr/>
          <p:nvPr/>
        </p:nvSpPr>
        <p:spPr>
          <a:xfrm>
            <a:off x="950493" y="3742749"/>
            <a:ext cx="3482964" cy="635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045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9DA0C-E5F4-4C23-A69C-7FD3CC30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Primitive Built-in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ED2FD9-1264-4D02-80F1-05C5E262FA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550"/>
          <a:stretch/>
        </p:blipFill>
        <p:spPr>
          <a:xfrm>
            <a:off x="1022201" y="1924519"/>
            <a:ext cx="11008208" cy="424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0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2F78-6266-4ECA-B2D4-D007C485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Variable Definition in C++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8611A-9340-4E4E-AB59-5A97BF79B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651" y="2926723"/>
            <a:ext cx="5496696" cy="331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10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223</TotalTime>
  <Words>1079</Words>
  <Application>Microsoft Office PowerPoint</Application>
  <PresentationFormat>Widescreen</PresentationFormat>
  <Paragraphs>229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Calibri</vt:lpstr>
      <vt:lpstr>Franklin Gothic Book</vt:lpstr>
      <vt:lpstr>Crop</vt:lpstr>
      <vt:lpstr>C++ Programming </vt:lpstr>
      <vt:lpstr>About ME!</vt:lpstr>
      <vt:lpstr>Ground Rules</vt:lpstr>
      <vt:lpstr>What you’ll be learning in this course</vt:lpstr>
      <vt:lpstr>IDE</vt:lpstr>
      <vt:lpstr>Recap of basic concepts</vt:lpstr>
      <vt:lpstr>Hello World</vt:lpstr>
      <vt:lpstr>Primitive Built-in Types</vt:lpstr>
      <vt:lpstr>Variable Definition in C++</vt:lpstr>
      <vt:lpstr>Typedef Declaration</vt:lpstr>
      <vt:lpstr>Enumerated Types</vt:lpstr>
      <vt:lpstr>Variables</vt:lpstr>
      <vt:lpstr>Local Variable</vt:lpstr>
      <vt:lpstr>Global Variables</vt:lpstr>
      <vt:lpstr>Pass-by Reference</vt:lpstr>
      <vt:lpstr>Constants</vt:lpstr>
      <vt:lpstr>#Define  Preprocessor</vt:lpstr>
      <vt:lpstr>Const Keyword</vt:lpstr>
      <vt:lpstr>Modifier Type</vt:lpstr>
      <vt:lpstr>Signed vs Unsigned</vt:lpstr>
      <vt:lpstr>Operators in C++</vt:lpstr>
      <vt:lpstr>Operators in C++</vt:lpstr>
      <vt:lpstr>Arithmetic Operators</vt:lpstr>
      <vt:lpstr>Relational Operators</vt:lpstr>
      <vt:lpstr>Logical Operators</vt:lpstr>
      <vt:lpstr>Bitwise Operator</vt:lpstr>
      <vt:lpstr>PowerPoint Presentation</vt:lpstr>
      <vt:lpstr>Assignment Operators</vt:lpstr>
      <vt:lpstr>PowerPoint Presentation</vt:lpstr>
      <vt:lpstr>Looping Types</vt:lpstr>
      <vt:lpstr>Loop Types</vt:lpstr>
      <vt:lpstr>Decision Making</vt:lpstr>
      <vt:lpstr>Recursion</vt:lpstr>
      <vt:lpstr>Function</vt:lpstr>
      <vt:lpstr>Defining a Function</vt:lpstr>
      <vt:lpstr>Array</vt:lpstr>
      <vt:lpstr>Declaring Array</vt:lpstr>
      <vt:lpstr>Initialise Array</vt:lpstr>
      <vt:lpstr>2D Array</vt:lpstr>
      <vt:lpstr>Pointers</vt:lpstr>
      <vt:lpstr>Pointers </vt:lpstr>
      <vt:lpstr>Reference</vt:lpstr>
      <vt:lpstr>Reference</vt:lpstr>
      <vt:lpstr>Data Structures</vt:lpstr>
      <vt:lpstr>Structure</vt:lpstr>
      <vt:lpstr>Example</vt:lpstr>
      <vt:lpstr>Class</vt:lpstr>
      <vt:lpstr>Class Definition</vt:lpstr>
      <vt:lpstr>Access Control</vt:lpstr>
      <vt:lpstr>Example</vt:lpstr>
      <vt:lpstr>Exception Handling</vt:lpstr>
      <vt:lpstr>Exception Handling</vt:lpstr>
      <vt:lpstr>Try and Catch</vt:lpstr>
      <vt:lpstr>Throw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</dc:title>
  <dc:creator>Benjamin Tan</dc:creator>
  <cp:lastModifiedBy>Benjamin Tan</cp:lastModifiedBy>
  <cp:revision>16</cp:revision>
  <dcterms:created xsi:type="dcterms:W3CDTF">2020-07-09T14:02:44Z</dcterms:created>
  <dcterms:modified xsi:type="dcterms:W3CDTF">2020-07-10T12:15:26Z</dcterms:modified>
</cp:coreProperties>
</file>