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57" r:id="rId4"/>
    <p:sldId id="258" r:id="rId5"/>
    <p:sldId id="259" r:id="rId6"/>
    <p:sldId id="260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79" r:id="rId15"/>
    <p:sldId id="267" r:id="rId16"/>
    <p:sldId id="268" r:id="rId17"/>
    <p:sldId id="269" r:id="rId18"/>
    <p:sldId id="280" r:id="rId19"/>
    <p:sldId id="281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47E0DE-0983-46C1-A723-C509FB3F6C3D}" v="30" dt="2020-07-18T15:58:04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025" autoAdjust="0"/>
  </p:normalViewPr>
  <p:slideViewPr>
    <p:cSldViewPr snapToGrid="0">
      <p:cViewPr varScale="1">
        <p:scale>
          <a:sx n="60" d="100"/>
          <a:sy n="60" d="100"/>
        </p:scale>
        <p:origin x="1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F147E0DE-0983-46C1-A723-C509FB3F6C3D}"/>
    <pc:docChg chg="undo custSel mod addSld modSld">
      <pc:chgData name="Benjamin Tan" userId="1912396213eb13dc" providerId="LiveId" clId="{F147E0DE-0983-46C1-A723-C509FB3F6C3D}" dt="2020-07-18T15:58:28.695" v="2484" actId="20577"/>
      <pc:docMkLst>
        <pc:docMk/>
      </pc:docMkLst>
      <pc:sldChg chg="modSp modNotesTx">
        <pc:chgData name="Benjamin Tan" userId="1912396213eb13dc" providerId="LiveId" clId="{F147E0DE-0983-46C1-A723-C509FB3F6C3D}" dt="2020-07-18T15:45:15.481" v="2305" actId="20577"/>
        <pc:sldMkLst>
          <pc:docMk/>
          <pc:sldMk cId="564434509" sldId="257"/>
        </pc:sldMkLst>
        <pc:spChg chg="mod">
          <ac:chgData name="Benjamin Tan" userId="1912396213eb13dc" providerId="LiveId" clId="{F147E0DE-0983-46C1-A723-C509FB3F6C3D}" dt="2020-07-18T11:15:33.489" v="81" actId="14100"/>
          <ac:spMkLst>
            <pc:docMk/>
            <pc:sldMk cId="564434509" sldId="257"/>
            <ac:spMk id="3" creationId="{C69D7C3B-EA2C-4CD5-9291-2B39D24E0C7D}"/>
          </ac:spMkLst>
        </pc:spChg>
      </pc:sldChg>
      <pc:sldChg chg="modSp">
        <pc:chgData name="Benjamin Tan" userId="1912396213eb13dc" providerId="LiveId" clId="{F147E0DE-0983-46C1-A723-C509FB3F6C3D}" dt="2020-07-18T11:19:18.635" v="206" actId="20577"/>
        <pc:sldMkLst>
          <pc:docMk/>
          <pc:sldMk cId="446136094" sldId="260"/>
        </pc:sldMkLst>
        <pc:spChg chg="mod">
          <ac:chgData name="Benjamin Tan" userId="1912396213eb13dc" providerId="LiveId" clId="{F147E0DE-0983-46C1-A723-C509FB3F6C3D}" dt="2020-07-18T11:19:18.635" v="206" actId="20577"/>
          <ac:spMkLst>
            <pc:docMk/>
            <pc:sldMk cId="446136094" sldId="260"/>
            <ac:spMk id="3" creationId="{D4CEDD4B-E46C-41A9-B267-71F42819DF53}"/>
          </ac:spMkLst>
        </pc:spChg>
      </pc:sldChg>
      <pc:sldChg chg="addSp delSp modSp modNotesTx">
        <pc:chgData name="Benjamin Tan" userId="1912396213eb13dc" providerId="LiveId" clId="{F147E0DE-0983-46C1-A723-C509FB3F6C3D}" dt="2020-07-18T15:24:12.266" v="1295" actId="1076"/>
        <pc:sldMkLst>
          <pc:docMk/>
          <pc:sldMk cId="2124596424" sldId="262"/>
        </pc:sldMkLst>
        <pc:spChg chg="mod">
          <ac:chgData name="Benjamin Tan" userId="1912396213eb13dc" providerId="LiveId" clId="{F147E0DE-0983-46C1-A723-C509FB3F6C3D}" dt="2020-07-18T11:20:23.695" v="221" actId="1076"/>
          <ac:spMkLst>
            <pc:docMk/>
            <pc:sldMk cId="2124596424" sldId="262"/>
            <ac:spMk id="2" creationId="{8E520995-4441-419A-8BB4-5E8B3AA7257C}"/>
          </ac:spMkLst>
        </pc:spChg>
        <pc:spChg chg="mod">
          <ac:chgData name="Benjamin Tan" userId="1912396213eb13dc" providerId="LiveId" clId="{F147E0DE-0983-46C1-A723-C509FB3F6C3D}" dt="2020-07-18T15:24:12.266" v="1295" actId="1076"/>
          <ac:spMkLst>
            <pc:docMk/>
            <pc:sldMk cId="2124596424" sldId="262"/>
            <ac:spMk id="9" creationId="{50C12E9E-33BE-4815-99ED-23BA6709E371}"/>
          </ac:spMkLst>
        </pc:spChg>
        <pc:spChg chg="mod">
          <ac:chgData name="Benjamin Tan" userId="1912396213eb13dc" providerId="LiveId" clId="{F147E0DE-0983-46C1-A723-C509FB3F6C3D}" dt="2020-07-18T15:24:08.007" v="1294" actId="1076"/>
          <ac:spMkLst>
            <pc:docMk/>
            <pc:sldMk cId="2124596424" sldId="262"/>
            <ac:spMk id="12" creationId="{3D651E84-AE40-475D-97EE-4428EF231438}"/>
          </ac:spMkLst>
        </pc:spChg>
        <pc:picChg chg="add mod ord">
          <ac:chgData name="Benjamin Tan" userId="1912396213eb13dc" providerId="LiveId" clId="{F147E0DE-0983-46C1-A723-C509FB3F6C3D}" dt="2020-07-18T15:24:04.426" v="1293" actId="14100"/>
          <ac:picMkLst>
            <pc:docMk/>
            <pc:sldMk cId="2124596424" sldId="262"/>
            <ac:picMk id="3" creationId="{8B037605-5589-499B-B6C6-8938B120C966}"/>
          </ac:picMkLst>
        </pc:picChg>
        <pc:picChg chg="del">
          <ac:chgData name="Benjamin Tan" userId="1912396213eb13dc" providerId="LiveId" clId="{F147E0DE-0983-46C1-A723-C509FB3F6C3D}" dt="2020-07-18T11:20:00.433" v="210" actId="478"/>
          <ac:picMkLst>
            <pc:docMk/>
            <pc:sldMk cId="2124596424" sldId="262"/>
            <ac:picMk id="6" creationId="{4E3FB6B7-4711-4F3C-AEC8-A72BFCB991E1}"/>
          </ac:picMkLst>
        </pc:picChg>
      </pc:sldChg>
      <pc:sldChg chg="addSp delSp modSp modNotesTx">
        <pc:chgData name="Benjamin Tan" userId="1912396213eb13dc" providerId="LiveId" clId="{F147E0DE-0983-46C1-A723-C509FB3F6C3D}" dt="2020-07-18T15:57:40.390" v="2423" actId="20577"/>
        <pc:sldMkLst>
          <pc:docMk/>
          <pc:sldMk cId="764633218" sldId="264"/>
        </pc:sldMkLst>
        <pc:spChg chg="mod">
          <ac:chgData name="Benjamin Tan" userId="1912396213eb13dc" providerId="LiveId" clId="{F147E0DE-0983-46C1-A723-C509FB3F6C3D}" dt="2020-07-18T15:57:40.390" v="2423" actId="20577"/>
          <ac:spMkLst>
            <pc:docMk/>
            <pc:sldMk cId="764633218" sldId="264"/>
            <ac:spMk id="2" creationId="{55994B89-B61F-4F0E-8CD1-783D5C93486F}"/>
          </ac:spMkLst>
        </pc:spChg>
        <pc:spChg chg="mod">
          <ac:chgData name="Benjamin Tan" userId="1912396213eb13dc" providerId="LiveId" clId="{F147E0DE-0983-46C1-A723-C509FB3F6C3D}" dt="2020-07-18T11:10:34.907" v="61" actId="1035"/>
          <ac:spMkLst>
            <pc:docMk/>
            <pc:sldMk cId="764633218" sldId="264"/>
            <ac:spMk id="5" creationId="{D341933C-8560-4689-BF99-6830D77E34E7}"/>
          </ac:spMkLst>
        </pc:spChg>
        <pc:spChg chg="mod">
          <ac:chgData name="Benjamin Tan" userId="1912396213eb13dc" providerId="LiveId" clId="{F147E0DE-0983-46C1-A723-C509FB3F6C3D}" dt="2020-07-18T11:10:29.403" v="56" actId="1036"/>
          <ac:spMkLst>
            <pc:docMk/>
            <pc:sldMk cId="764633218" sldId="264"/>
            <ac:spMk id="6" creationId="{84214120-0194-4DC2-988C-AEA3FC27CC92}"/>
          </ac:spMkLst>
        </pc:spChg>
        <pc:picChg chg="add mod ord">
          <ac:chgData name="Benjamin Tan" userId="1912396213eb13dc" providerId="LiveId" clId="{F147E0DE-0983-46C1-A723-C509FB3F6C3D}" dt="2020-07-18T11:10:04.074" v="45" actId="1076"/>
          <ac:picMkLst>
            <pc:docMk/>
            <pc:sldMk cId="764633218" sldId="264"/>
            <ac:picMk id="3" creationId="{0FF4C4D4-018F-42DD-8BCF-FC9B9D3E125B}"/>
          </ac:picMkLst>
        </pc:picChg>
        <pc:picChg chg="del">
          <ac:chgData name="Benjamin Tan" userId="1912396213eb13dc" providerId="LiveId" clId="{F147E0DE-0983-46C1-A723-C509FB3F6C3D}" dt="2020-07-18T11:09:26.082" v="36" actId="478"/>
          <ac:picMkLst>
            <pc:docMk/>
            <pc:sldMk cId="764633218" sldId="264"/>
            <ac:picMk id="4" creationId="{0E99F7FB-81B7-4704-9C69-CF7321D93E1C}"/>
          </ac:picMkLst>
        </pc:picChg>
      </pc:sldChg>
      <pc:sldChg chg="modNotesTx">
        <pc:chgData name="Benjamin Tan" userId="1912396213eb13dc" providerId="LiveId" clId="{F147E0DE-0983-46C1-A723-C509FB3F6C3D}" dt="2020-07-18T11:22:12.206" v="380" actId="20577"/>
        <pc:sldMkLst>
          <pc:docMk/>
          <pc:sldMk cId="3767564724" sldId="265"/>
        </pc:sldMkLst>
      </pc:sldChg>
      <pc:sldChg chg="modNotesTx">
        <pc:chgData name="Benjamin Tan" userId="1912396213eb13dc" providerId="LiveId" clId="{F147E0DE-0983-46C1-A723-C509FB3F6C3D}" dt="2020-07-18T15:36:30.032" v="2084" actId="20577"/>
        <pc:sldMkLst>
          <pc:docMk/>
          <pc:sldMk cId="1471062703" sldId="266"/>
        </pc:sldMkLst>
      </pc:sldChg>
      <pc:sldChg chg="modNotesTx">
        <pc:chgData name="Benjamin Tan" userId="1912396213eb13dc" providerId="LiveId" clId="{F147E0DE-0983-46C1-A723-C509FB3F6C3D}" dt="2020-07-18T11:23:38.537" v="516" actId="20577"/>
        <pc:sldMkLst>
          <pc:docMk/>
          <pc:sldMk cId="3772491425" sldId="267"/>
        </pc:sldMkLst>
      </pc:sldChg>
      <pc:sldChg chg="modNotesTx">
        <pc:chgData name="Benjamin Tan" userId="1912396213eb13dc" providerId="LiveId" clId="{F147E0DE-0983-46C1-A723-C509FB3F6C3D}" dt="2020-07-18T15:36:03.167" v="2028" actId="20577"/>
        <pc:sldMkLst>
          <pc:docMk/>
          <pc:sldMk cId="3496362079" sldId="270"/>
        </pc:sldMkLst>
      </pc:sldChg>
      <pc:sldChg chg="addSp modSp modNotesTx">
        <pc:chgData name="Benjamin Tan" userId="1912396213eb13dc" providerId="LiveId" clId="{F147E0DE-0983-46C1-A723-C509FB3F6C3D}" dt="2020-07-18T15:58:28.695" v="2484" actId="20577"/>
        <pc:sldMkLst>
          <pc:docMk/>
          <pc:sldMk cId="1758219298" sldId="271"/>
        </pc:sldMkLst>
        <pc:spChg chg="add mod">
          <ac:chgData name="Benjamin Tan" userId="1912396213eb13dc" providerId="LiveId" clId="{F147E0DE-0983-46C1-A723-C509FB3F6C3D}" dt="2020-07-18T15:58:12.991" v="2430" actId="14100"/>
          <ac:spMkLst>
            <pc:docMk/>
            <pc:sldMk cId="1758219298" sldId="271"/>
            <ac:spMk id="5" creationId="{558EF898-5685-4A4C-A3AB-9BB096DFE730}"/>
          </ac:spMkLst>
        </pc:spChg>
      </pc:sldChg>
      <pc:sldChg chg="modNotesTx">
        <pc:chgData name="Benjamin Tan" userId="1912396213eb13dc" providerId="LiveId" clId="{F147E0DE-0983-46C1-A723-C509FB3F6C3D}" dt="2020-07-18T15:28:13.366" v="1650" actId="20577"/>
        <pc:sldMkLst>
          <pc:docMk/>
          <pc:sldMk cId="3877631602" sldId="272"/>
        </pc:sldMkLst>
      </pc:sldChg>
      <pc:sldChg chg="modSp modNotesTx">
        <pc:chgData name="Benjamin Tan" userId="1912396213eb13dc" providerId="LiveId" clId="{F147E0DE-0983-46C1-A723-C509FB3F6C3D}" dt="2020-07-18T15:28:08.995" v="1646" actId="20577"/>
        <pc:sldMkLst>
          <pc:docMk/>
          <pc:sldMk cId="3968794342" sldId="273"/>
        </pc:sldMkLst>
        <pc:picChg chg="mod">
          <ac:chgData name="Benjamin Tan" userId="1912396213eb13dc" providerId="LiveId" clId="{F147E0DE-0983-46C1-A723-C509FB3F6C3D}" dt="2020-07-18T06:52:26.478" v="33" actId="1076"/>
          <ac:picMkLst>
            <pc:docMk/>
            <pc:sldMk cId="3968794342" sldId="273"/>
            <ac:picMk id="4" creationId="{52DD3D80-A029-45F9-A4DD-16A4A753792E}"/>
          </ac:picMkLst>
        </pc:picChg>
      </pc:sldChg>
      <pc:sldChg chg="modNotesTx">
        <pc:chgData name="Benjamin Tan" userId="1912396213eb13dc" providerId="LiveId" clId="{F147E0DE-0983-46C1-A723-C509FB3F6C3D}" dt="2020-07-18T15:28:03.098" v="1642" actId="20577"/>
        <pc:sldMkLst>
          <pc:docMk/>
          <pc:sldMk cId="3961083776" sldId="274"/>
        </pc:sldMkLst>
      </pc:sldChg>
      <pc:sldChg chg="modNotesTx">
        <pc:chgData name="Benjamin Tan" userId="1912396213eb13dc" providerId="LiveId" clId="{F147E0DE-0983-46C1-A723-C509FB3F6C3D}" dt="2020-07-18T15:28:22.060" v="1654" actId="20577"/>
        <pc:sldMkLst>
          <pc:docMk/>
          <pc:sldMk cId="191201732" sldId="275"/>
        </pc:sldMkLst>
      </pc:sldChg>
      <pc:sldChg chg="addSp modSp modNotesTx">
        <pc:chgData name="Benjamin Tan" userId="1912396213eb13dc" providerId="LiveId" clId="{F147E0DE-0983-46C1-A723-C509FB3F6C3D}" dt="2020-07-18T15:37:21.448" v="2097" actId="20577"/>
        <pc:sldMkLst>
          <pc:docMk/>
          <pc:sldMk cId="2368568171" sldId="276"/>
        </pc:sldMkLst>
        <pc:spChg chg="add mod">
          <ac:chgData name="Benjamin Tan" userId="1912396213eb13dc" providerId="LiveId" clId="{F147E0DE-0983-46C1-A723-C509FB3F6C3D}" dt="2020-07-18T15:29:45.100" v="1728" actId="207"/>
          <ac:spMkLst>
            <pc:docMk/>
            <pc:sldMk cId="2368568171" sldId="276"/>
            <ac:spMk id="2" creationId="{7E39B8AF-5A53-4549-B279-6ADE0DEE2FFA}"/>
          </ac:spMkLst>
        </pc:spChg>
      </pc:sldChg>
      <pc:sldChg chg="addSp delSp modSp mod setBg modNotesTx">
        <pc:chgData name="Benjamin Tan" userId="1912396213eb13dc" providerId="LiveId" clId="{F147E0DE-0983-46C1-A723-C509FB3F6C3D}" dt="2020-07-18T15:38:37.882" v="2146" actId="20577"/>
        <pc:sldMkLst>
          <pc:docMk/>
          <pc:sldMk cId="2455239876" sldId="277"/>
        </pc:sldMkLst>
        <pc:spChg chg="del mod">
          <ac:chgData name="Benjamin Tan" userId="1912396213eb13dc" providerId="LiveId" clId="{F147E0DE-0983-46C1-A723-C509FB3F6C3D}" dt="2020-07-15T13:59:06.414" v="29" actId="478"/>
          <ac:spMkLst>
            <pc:docMk/>
            <pc:sldMk cId="2455239876" sldId="277"/>
            <ac:spMk id="2" creationId="{F9465E80-F788-436A-911C-A2B97FCC73A7}"/>
          </ac:spMkLst>
        </pc:spChg>
        <pc:spChg chg="del">
          <ac:chgData name="Benjamin Tan" userId="1912396213eb13dc" providerId="LiveId" clId="{F147E0DE-0983-46C1-A723-C509FB3F6C3D}" dt="2020-07-15T13:52:29.061" v="7" actId="478"/>
          <ac:spMkLst>
            <pc:docMk/>
            <pc:sldMk cId="2455239876" sldId="277"/>
            <ac:spMk id="3" creationId="{A65ED7E5-0163-4E28-BD5F-6EC82F672791}"/>
          </ac:spMkLst>
        </pc:spChg>
        <pc:spChg chg="add del mod">
          <ac:chgData name="Benjamin Tan" userId="1912396213eb13dc" providerId="LiveId" clId="{F147E0DE-0983-46C1-A723-C509FB3F6C3D}" dt="2020-07-15T13:59:09.392" v="30" actId="478"/>
          <ac:spMkLst>
            <pc:docMk/>
            <pc:sldMk cId="2455239876" sldId="277"/>
            <ac:spMk id="6" creationId="{816496A0-8219-4B82-A09C-3909F877F48F}"/>
          </ac:spMkLst>
        </pc:spChg>
        <pc:spChg chg="add del">
          <ac:chgData name="Benjamin Tan" userId="1912396213eb13dc" providerId="LiveId" clId="{F147E0DE-0983-46C1-A723-C509FB3F6C3D}" dt="2020-07-15T13:53:56.024" v="12" actId="26606"/>
          <ac:spMkLst>
            <pc:docMk/>
            <pc:sldMk cId="2455239876" sldId="277"/>
            <ac:spMk id="9" creationId="{1707FC24-6981-43D9-B525-C7832BA22463}"/>
          </ac:spMkLst>
        </pc:spChg>
        <pc:picChg chg="add mod">
          <ac:chgData name="Benjamin Tan" userId="1912396213eb13dc" providerId="LiveId" clId="{F147E0DE-0983-46C1-A723-C509FB3F6C3D}" dt="2020-07-15T13:59:12.337" v="31" actId="1076"/>
          <ac:picMkLst>
            <pc:docMk/>
            <pc:sldMk cId="2455239876" sldId="277"/>
            <ac:picMk id="4" creationId="{7641C36D-DB11-4978-B07E-D067A9E0940A}"/>
          </ac:picMkLst>
        </pc:picChg>
      </pc:sldChg>
      <pc:sldChg chg="addSp delSp modSp add">
        <pc:chgData name="Benjamin Tan" userId="1912396213eb13dc" providerId="LiveId" clId="{F147E0DE-0983-46C1-A723-C509FB3F6C3D}" dt="2020-07-18T15:54:44.335" v="2326" actId="20577"/>
        <pc:sldMkLst>
          <pc:docMk/>
          <pc:sldMk cId="655396920" sldId="278"/>
        </pc:sldMkLst>
        <pc:spChg chg="mod">
          <ac:chgData name="Benjamin Tan" userId="1912396213eb13dc" providerId="LiveId" clId="{F147E0DE-0983-46C1-A723-C509FB3F6C3D}" dt="2020-07-18T11:15:58.934" v="102" actId="20577"/>
          <ac:spMkLst>
            <pc:docMk/>
            <pc:sldMk cId="655396920" sldId="278"/>
            <ac:spMk id="2" creationId="{3D401A17-275C-45DB-AFE4-1D8529554F5C}"/>
          </ac:spMkLst>
        </pc:spChg>
        <pc:spChg chg="add del mod">
          <ac:chgData name="Benjamin Tan" userId="1912396213eb13dc" providerId="LiveId" clId="{F147E0DE-0983-46C1-A723-C509FB3F6C3D}" dt="2020-07-18T15:54:44.335" v="2326" actId="20577"/>
          <ac:spMkLst>
            <pc:docMk/>
            <pc:sldMk cId="655396920" sldId="278"/>
            <ac:spMk id="3" creationId="{61492727-44FF-44F8-B963-892AC7836835}"/>
          </ac:spMkLst>
        </pc:spChg>
        <pc:spChg chg="add mod">
          <ac:chgData name="Benjamin Tan" userId="1912396213eb13dc" providerId="LiveId" clId="{F147E0DE-0983-46C1-A723-C509FB3F6C3D}" dt="2020-07-18T11:18:31.083" v="170" actId="208"/>
          <ac:spMkLst>
            <pc:docMk/>
            <pc:sldMk cId="655396920" sldId="278"/>
            <ac:spMk id="5" creationId="{1BD45DA5-E7AC-4C72-9E0D-0C48D0D1DF10}"/>
          </ac:spMkLst>
        </pc:spChg>
        <pc:picChg chg="add mod">
          <ac:chgData name="Benjamin Tan" userId="1912396213eb13dc" providerId="LiveId" clId="{F147E0DE-0983-46C1-A723-C509FB3F6C3D}" dt="2020-07-18T11:18:09.025" v="162" actId="1076"/>
          <ac:picMkLst>
            <pc:docMk/>
            <pc:sldMk cId="655396920" sldId="278"/>
            <ac:picMk id="4" creationId="{370D6AB8-B9D4-43F6-8A6C-1FE615A1CC75}"/>
          </ac:picMkLst>
        </pc:picChg>
      </pc:sldChg>
      <pc:sldChg chg="addSp delSp modSp add mod setBg">
        <pc:chgData name="Benjamin Tan" userId="1912396213eb13dc" providerId="LiveId" clId="{F147E0DE-0983-46C1-A723-C509FB3F6C3D}" dt="2020-07-18T11:26:38.134" v="544" actId="1076"/>
        <pc:sldMkLst>
          <pc:docMk/>
          <pc:sldMk cId="2685454663" sldId="279"/>
        </pc:sldMkLst>
        <pc:spChg chg="mod">
          <ac:chgData name="Benjamin Tan" userId="1912396213eb13dc" providerId="LiveId" clId="{F147E0DE-0983-46C1-A723-C509FB3F6C3D}" dt="2020-07-18T11:26:18.103" v="539" actId="26606"/>
          <ac:spMkLst>
            <pc:docMk/>
            <pc:sldMk cId="2685454663" sldId="279"/>
            <ac:spMk id="2" creationId="{C235A7F9-52ED-41AD-85E8-843ABFC5BF8B}"/>
          </ac:spMkLst>
        </pc:spChg>
        <pc:spChg chg="del">
          <ac:chgData name="Benjamin Tan" userId="1912396213eb13dc" providerId="LiveId" clId="{F147E0DE-0983-46C1-A723-C509FB3F6C3D}" dt="2020-07-18T11:26:05.070" v="532" actId="478"/>
          <ac:spMkLst>
            <pc:docMk/>
            <pc:sldMk cId="2685454663" sldId="279"/>
            <ac:spMk id="3" creationId="{0CE3CC58-78F9-4D6B-BC09-8A9F10F0E723}"/>
          </ac:spMkLst>
        </pc:spChg>
        <pc:spChg chg="add mod">
          <ac:chgData name="Benjamin Tan" userId="1912396213eb13dc" providerId="LiveId" clId="{F147E0DE-0983-46C1-A723-C509FB3F6C3D}" dt="2020-07-18T11:26:38.134" v="544" actId="1076"/>
          <ac:spMkLst>
            <pc:docMk/>
            <pc:sldMk cId="2685454663" sldId="279"/>
            <ac:spMk id="7" creationId="{46316B6F-CEF0-4DBA-AE08-444105BDA6B0}"/>
          </ac:spMkLst>
        </pc:spChg>
        <pc:spChg chg="add del">
          <ac:chgData name="Benjamin Tan" userId="1912396213eb13dc" providerId="LiveId" clId="{F147E0DE-0983-46C1-A723-C509FB3F6C3D}" dt="2020-07-18T11:26:18.100" v="538" actId="26606"/>
          <ac:spMkLst>
            <pc:docMk/>
            <pc:sldMk cId="2685454663" sldId="279"/>
            <ac:spMk id="9" creationId="{D35D61A1-8484-4749-8AD0-A3455E0753C5}"/>
          </ac:spMkLst>
        </pc:spChg>
        <pc:spChg chg="add del">
          <ac:chgData name="Benjamin Tan" userId="1912396213eb13dc" providerId="LiveId" clId="{F147E0DE-0983-46C1-A723-C509FB3F6C3D}" dt="2020-07-18T11:26:18.100" v="538" actId="26606"/>
          <ac:spMkLst>
            <pc:docMk/>
            <pc:sldMk cId="2685454663" sldId="279"/>
            <ac:spMk id="11" creationId="{1447903E-2B66-479D-959B-F2EBB2CC901F}"/>
          </ac:spMkLst>
        </pc:spChg>
        <pc:picChg chg="add mod">
          <ac:chgData name="Benjamin Tan" userId="1912396213eb13dc" providerId="LiveId" clId="{F147E0DE-0983-46C1-A723-C509FB3F6C3D}" dt="2020-07-18T11:26:18.103" v="539" actId="26606"/>
          <ac:picMkLst>
            <pc:docMk/>
            <pc:sldMk cId="2685454663" sldId="279"/>
            <ac:picMk id="4" creationId="{743569FC-BA05-466D-A3EE-07707A7F51F2}"/>
          </ac:picMkLst>
        </pc:picChg>
      </pc:sldChg>
      <pc:sldChg chg="addSp delSp add modNotesTx">
        <pc:chgData name="Benjamin Tan" userId="1912396213eb13dc" providerId="LiveId" clId="{F147E0DE-0983-46C1-A723-C509FB3F6C3D}" dt="2020-07-18T15:25:38.858" v="1319" actId="20577"/>
        <pc:sldMkLst>
          <pc:docMk/>
          <pc:sldMk cId="3678847301" sldId="280"/>
        </pc:sldMkLst>
        <pc:spChg chg="del">
          <ac:chgData name="Benjamin Tan" userId="1912396213eb13dc" providerId="LiveId" clId="{F147E0DE-0983-46C1-A723-C509FB3F6C3D}" dt="2020-07-18T11:27:21.822" v="547" actId="478"/>
          <ac:spMkLst>
            <pc:docMk/>
            <pc:sldMk cId="3678847301" sldId="280"/>
            <ac:spMk id="2" creationId="{6BDC0CFC-D87D-4490-9212-9315BB10D3A4}"/>
          </ac:spMkLst>
        </pc:spChg>
        <pc:spChg chg="del">
          <ac:chgData name="Benjamin Tan" userId="1912396213eb13dc" providerId="LiveId" clId="{F147E0DE-0983-46C1-A723-C509FB3F6C3D}" dt="2020-07-18T11:27:18.148" v="546" actId="478"/>
          <ac:spMkLst>
            <pc:docMk/>
            <pc:sldMk cId="3678847301" sldId="280"/>
            <ac:spMk id="3" creationId="{461F79B2-4A62-401F-8E90-DE2DAE5417BD}"/>
          </ac:spMkLst>
        </pc:spChg>
        <pc:picChg chg="add">
          <ac:chgData name="Benjamin Tan" userId="1912396213eb13dc" providerId="LiveId" clId="{F147E0DE-0983-46C1-A723-C509FB3F6C3D}" dt="2020-07-18T11:27:22.131" v="548"/>
          <ac:picMkLst>
            <pc:docMk/>
            <pc:sldMk cId="3678847301" sldId="280"/>
            <ac:picMk id="4" creationId="{8613F6F0-2F08-42F2-A0A9-B24F581B40F7}"/>
          </ac:picMkLst>
        </pc:picChg>
      </pc:sldChg>
      <pc:sldChg chg="addSp delSp modSp add modNotesTx">
        <pc:chgData name="Benjamin Tan" userId="1912396213eb13dc" providerId="LiveId" clId="{F147E0DE-0983-46C1-A723-C509FB3F6C3D}" dt="2020-07-18T15:35:31.144" v="2027" actId="478"/>
        <pc:sldMkLst>
          <pc:docMk/>
          <pc:sldMk cId="1171858070" sldId="281"/>
        </pc:sldMkLst>
        <pc:spChg chg="del mod">
          <ac:chgData name="Benjamin Tan" userId="1912396213eb13dc" providerId="LiveId" clId="{F147E0DE-0983-46C1-A723-C509FB3F6C3D}" dt="2020-07-18T15:35:28.543" v="2026" actId="478"/>
          <ac:spMkLst>
            <pc:docMk/>
            <pc:sldMk cId="1171858070" sldId="281"/>
            <ac:spMk id="2" creationId="{D7B760F3-94E4-47F6-8617-283D23CC3F3A}"/>
          </ac:spMkLst>
        </pc:spChg>
        <pc:spChg chg="del">
          <ac:chgData name="Benjamin Tan" userId="1912396213eb13dc" providerId="LiveId" clId="{F147E0DE-0983-46C1-A723-C509FB3F6C3D}" dt="2020-07-18T15:35:31.144" v="2027" actId="478"/>
          <ac:spMkLst>
            <pc:docMk/>
            <pc:sldMk cId="1171858070" sldId="281"/>
            <ac:spMk id="3" creationId="{A67FA9DF-4C3C-4176-A121-C64194FB04E4}"/>
          </ac:spMkLst>
        </pc:spChg>
        <pc:picChg chg="add">
          <ac:chgData name="Benjamin Tan" userId="1912396213eb13dc" providerId="LiveId" clId="{F147E0DE-0983-46C1-A723-C509FB3F6C3D}" dt="2020-07-18T11:27:41.749" v="550"/>
          <ac:picMkLst>
            <pc:docMk/>
            <pc:sldMk cId="1171858070" sldId="281"/>
            <ac:picMk id="4" creationId="{C3C4737E-4DC0-4B31-B168-6199F957D34D}"/>
          </ac:picMkLst>
        </pc:picChg>
      </pc:sldChg>
      <pc:sldChg chg="modSp add">
        <pc:chgData name="Benjamin Tan" userId="1912396213eb13dc" providerId="LiveId" clId="{F147E0DE-0983-46C1-A723-C509FB3F6C3D}" dt="2020-07-18T15:55:11.277" v="2364" actId="20577"/>
        <pc:sldMkLst>
          <pc:docMk/>
          <pc:sldMk cId="1675068787" sldId="282"/>
        </pc:sldMkLst>
        <pc:spChg chg="mod">
          <ac:chgData name="Benjamin Tan" userId="1912396213eb13dc" providerId="LiveId" clId="{F147E0DE-0983-46C1-A723-C509FB3F6C3D}" dt="2020-07-18T15:19:55.309" v="663" actId="20577"/>
          <ac:spMkLst>
            <pc:docMk/>
            <pc:sldMk cId="1675068787" sldId="282"/>
            <ac:spMk id="2" creationId="{DC73F8E6-F657-48C3-A472-948CC5034DF7}"/>
          </ac:spMkLst>
        </pc:spChg>
        <pc:spChg chg="mod">
          <ac:chgData name="Benjamin Tan" userId="1912396213eb13dc" providerId="LiveId" clId="{F147E0DE-0983-46C1-A723-C509FB3F6C3D}" dt="2020-07-18T15:55:11.277" v="2364" actId="20577"/>
          <ac:spMkLst>
            <pc:docMk/>
            <pc:sldMk cId="1675068787" sldId="282"/>
            <ac:spMk id="3" creationId="{04FAAB02-3D65-48D3-B11A-CCFF68A80DE4}"/>
          </ac:spMkLst>
        </pc:spChg>
      </pc:sldChg>
      <pc:sldChg chg="addSp delSp modSp add modNotesTx">
        <pc:chgData name="Benjamin Tan" userId="1912396213eb13dc" providerId="LiveId" clId="{F147E0DE-0983-46C1-A723-C509FB3F6C3D}" dt="2020-07-18T15:45:29.544" v="2312" actId="20577"/>
        <pc:sldMkLst>
          <pc:docMk/>
          <pc:sldMk cId="638386643" sldId="283"/>
        </pc:sldMkLst>
        <pc:spChg chg="mod">
          <ac:chgData name="Benjamin Tan" userId="1912396213eb13dc" providerId="LiveId" clId="{F147E0DE-0983-46C1-A723-C509FB3F6C3D}" dt="2020-07-18T15:30:28.963" v="1793" actId="20577"/>
          <ac:spMkLst>
            <pc:docMk/>
            <pc:sldMk cId="638386643" sldId="283"/>
            <ac:spMk id="2" creationId="{28E87EAD-93C9-4F26-96D5-07FBA7D8984F}"/>
          </ac:spMkLst>
        </pc:spChg>
        <pc:spChg chg="del mod">
          <ac:chgData name="Benjamin Tan" userId="1912396213eb13dc" providerId="LiveId" clId="{F147E0DE-0983-46C1-A723-C509FB3F6C3D}" dt="2020-07-18T15:30:31.425" v="1795" actId="478"/>
          <ac:spMkLst>
            <pc:docMk/>
            <pc:sldMk cId="638386643" sldId="283"/>
            <ac:spMk id="3" creationId="{FFAF008F-39F5-45D3-B580-80B43E4DCDC3}"/>
          </ac:spMkLst>
        </pc:spChg>
        <pc:picChg chg="add mod">
          <ac:chgData name="Benjamin Tan" userId="1912396213eb13dc" providerId="LiveId" clId="{F147E0DE-0983-46C1-A723-C509FB3F6C3D}" dt="2020-07-18T15:33:08.918" v="1797" actId="1076"/>
          <ac:picMkLst>
            <pc:docMk/>
            <pc:sldMk cId="638386643" sldId="283"/>
            <ac:picMk id="4" creationId="{AC689BEF-81C4-47D6-9A8A-347DAA9AC5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66D6-7C03-4143-82FD-5660B0472F18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5DDB5-ED13-406F-9E12-C76582CBD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45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989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Still in Downloads folder.</a:t>
            </a:r>
          </a:p>
          <a:p>
            <a:endParaRPr lang="en-SG" dirty="0"/>
          </a:p>
          <a:p>
            <a:r>
              <a:rPr lang="en-SG" dirty="0"/>
              <a:t>Open SFML.sln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67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Check it is in “Debug” mode  -&gt; x64 Machine -&gt; Build -&gt; Build solution</a:t>
            </a:r>
          </a:p>
          <a:p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We’ll not build for “Release” anymore since it is not necessary for this class but the configuration and build solution is the same as “Debug”.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Just change “Debug” to “Release” boxed in red.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93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Build -&gt; Build solution.</a:t>
            </a:r>
          </a:p>
          <a:p>
            <a:r>
              <a:rPr lang="en-SG" dirty="0"/>
              <a:t>Make sure that are builds are successful!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893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done correctly, there should be lib and x64 folder appearing.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40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Name the solution with any name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589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Create console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44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Name your project. Name it whatever you like. But I suggest to save it as ‘SFML-Tuition’.</a:t>
            </a:r>
          </a:p>
          <a:p>
            <a:endParaRPr lang="en-SG" dirty="0"/>
          </a:p>
          <a:p>
            <a:r>
              <a:rPr lang="en-SG" dirty="0"/>
              <a:t>We WILL be using this solution for the rest of the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303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Debug -&gt; &lt;solution name&gt; Properties -&gt; Configure the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468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2 main settings: C/C++ and Linker.</a:t>
            </a:r>
          </a:p>
          <a:p>
            <a:endParaRPr lang="en-SG" dirty="0"/>
          </a:p>
          <a:p>
            <a:r>
              <a:rPr lang="en-SG" dirty="0"/>
              <a:t>Make sure you’re in “Debug” and “x64</a:t>
            </a:r>
            <a:r>
              <a:rPr lang="en-SG"/>
              <a:t>” platform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418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include directories: </a:t>
            </a:r>
          </a:p>
          <a:p>
            <a:r>
              <a:rPr lang="en-US" dirty="0"/>
              <a:t>1) [SFML parent directory]\SFML-2.5.1\include;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69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We’ll use 3.17.3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430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Preprocessor</a:t>
            </a:r>
            <a:r>
              <a:rPr lang="en-SG" dirty="0"/>
              <a:t>: </a:t>
            </a:r>
          </a:p>
          <a:p>
            <a:r>
              <a:rPr lang="en-SG" dirty="0"/>
              <a:t>1) SFML_STATIC;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721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Additional library directories: </a:t>
            </a:r>
          </a:p>
          <a:p>
            <a:r>
              <a:rPr lang="en-SG" dirty="0"/>
              <a:t>1) [SFML parent directory]\SFML-2.5.1\lib\Debug;</a:t>
            </a:r>
          </a:p>
          <a:p>
            <a:r>
              <a:rPr lang="en-SG" dirty="0"/>
              <a:t>2) [SFML parent directory]\SFML-2.5.1\</a:t>
            </a:r>
            <a:r>
              <a:rPr lang="en-SG" dirty="0" err="1"/>
              <a:t>extlibs</a:t>
            </a:r>
            <a:r>
              <a:rPr lang="en-SG" dirty="0"/>
              <a:t>\libs-</a:t>
            </a:r>
            <a:r>
              <a:rPr lang="en-SG" dirty="0" err="1"/>
              <a:t>msvc</a:t>
            </a:r>
            <a:r>
              <a:rPr lang="en-SG" dirty="0"/>
              <a:t>-universal\x64;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046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Additional dependencies: </a:t>
            </a:r>
          </a:p>
          <a:p>
            <a:r>
              <a:rPr lang="en-SG" dirty="0"/>
              <a:t>1) opengl32.lib;openal32.lib;freetype.lib;winmm.lib;gdi32.lib;flac.lib;vorbisenc.lib;vorbisfile.lib;vorbis.lib;ogg.lib;ws2_32.lib;sfml-graphics-s-d.lib;sfml-window-s-d.lib;sfml-system-s-d.lib;sfml-audio-s-d.lib;sfml-network-s-d.lib;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169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YOUR INFORMATION.</a:t>
            </a:r>
          </a:p>
          <a:p>
            <a:endParaRPr lang="en-SG" dirty="0"/>
          </a:p>
          <a:p>
            <a:r>
              <a:rPr lang="en-SG" dirty="0"/>
              <a:t>Additional include directories: 	[SFML parent directory]\SFML-2.5.1\include; </a:t>
            </a:r>
          </a:p>
          <a:p>
            <a:r>
              <a:rPr lang="en-SG" dirty="0" err="1"/>
              <a:t>Preprocessor</a:t>
            </a:r>
            <a:r>
              <a:rPr lang="en-SG" dirty="0"/>
              <a:t>: 			SFML_STATIC;</a:t>
            </a:r>
          </a:p>
          <a:p>
            <a:r>
              <a:rPr lang="en-SG" dirty="0"/>
              <a:t>Additional library directories: 		[SFML parent directory]\SFML-2.5.1\lib\Release;[SFML parent directory]\SFML-2.5.1\</a:t>
            </a:r>
            <a:r>
              <a:rPr lang="en-SG" dirty="0" err="1"/>
              <a:t>extlibs</a:t>
            </a:r>
            <a:r>
              <a:rPr lang="en-SG" dirty="0"/>
              <a:t>\libs-</a:t>
            </a:r>
            <a:r>
              <a:rPr lang="en-SG" dirty="0" err="1"/>
              <a:t>msvc</a:t>
            </a:r>
            <a:r>
              <a:rPr lang="en-SG" dirty="0"/>
              <a:t>-universal\x64; </a:t>
            </a:r>
          </a:p>
          <a:p>
            <a:r>
              <a:rPr lang="en-SG" dirty="0"/>
              <a:t>Additional dependencies: 		opengl32.lib;openal32.lib;freetype.lib;winmm.lib;gdi32.lib;flac.lib;vorbisenc.lib;vorbisfile.lib;vorbis.lib;ogg.lib;ws2_32.lib;sfml-graphics-s.lib;sfml-window-			s.lib;sfml-system-s.lib;sfml-audio-s.lib;sfml-network-s.lib;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151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Please TEST this code. Output is in the next slide.</a:t>
            </a:r>
          </a:p>
          <a:p>
            <a:endParaRPr lang="en-SG" dirty="0"/>
          </a:p>
          <a:p>
            <a:r>
              <a:rPr lang="en-SG" dirty="0"/>
              <a:t>Press F5 to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53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you get this Green circle then you’re done configuring!</a:t>
            </a:r>
          </a:p>
          <a:p>
            <a:endParaRPr lang="en-SG" dirty="0"/>
          </a:p>
          <a:p>
            <a:r>
              <a:rPr lang="en-SG" dirty="0"/>
              <a:t>Please </a:t>
            </a:r>
            <a:r>
              <a:rPr lang="en-SG" dirty="0" err="1"/>
              <a:t>please</a:t>
            </a:r>
            <a:r>
              <a:rPr lang="en-SG" dirty="0"/>
              <a:t> be careful with the pathing this time round. I’ve tried it from scratch and it is working.</a:t>
            </a:r>
          </a:p>
          <a:p>
            <a:endParaRPr lang="en-SG" dirty="0"/>
          </a:p>
          <a:p>
            <a:r>
              <a:rPr lang="en-SG"/>
              <a:t>- Ben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4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Download .</a:t>
            </a:r>
            <a:r>
              <a:rPr lang="en-SG" dirty="0" err="1"/>
              <a:t>msi</a:t>
            </a:r>
            <a:r>
              <a:rPr lang="en-SG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67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Complete </a:t>
            </a:r>
            <a:r>
              <a:rPr lang="en-SG" dirty="0" err="1"/>
              <a:t>CMake</a:t>
            </a:r>
            <a:r>
              <a:rPr lang="en-SG" dirty="0"/>
              <a:t>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67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Once downloaded, extract .zip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00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82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 should be in Downloads Folder!!!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8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Configure -&gt; Finish. Make sure all the settings are done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41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Make sure BUILD_SHARED_LIBS is unchecked -&gt; Generate</a:t>
            </a:r>
          </a:p>
          <a:p>
            <a:endParaRPr lang="en-SG" dirty="0"/>
          </a:p>
          <a:p>
            <a:r>
              <a:rPr lang="en-SG" dirty="0"/>
              <a:t>We’ll make static linking this time 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DDB5-ED13-406F-9E12-C76582CBDAB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78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9F48-F529-4238-9C71-3A3C1313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73371-0F74-4FB9-8ADC-F66A644D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29EF-9954-405B-8CFC-84DC49ED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AD81-32E6-4E5D-B783-3271DA68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9DF3-8562-4651-9E90-10B4E9DE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6C2A-B282-4C3D-9766-DB3FE852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8FB51-264A-4531-BA8C-E88242A7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37E6-7A82-4E67-8421-9856D5D5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287E-8140-4259-A52C-A892E055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E9F1-69B4-4F1E-ACBA-5EF4693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26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C7343-775D-4B68-9AFC-5832575C0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CBA72-904E-47D7-9AFD-9C5389D8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894B-334D-480B-BECB-C83A4D59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014C-D629-48AF-BE5B-3DC7F462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CC92-3750-41CB-A300-E6AF539A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89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F6AA-B49B-4A50-9830-DEEA0B42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EC18-615C-4880-AB8C-C52980E9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7AD5-68DE-4CD1-B32C-892656EF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B72A-6BB4-4148-89FC-044AB460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845C-D6A1-4AAF-9FA8-1234D5E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8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5F72-D529-42B7-AF4E-9F5B7E6B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849D8-C43C-4AB2-8EA3-B5F4363C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65D0-97A3-40B0-975C-941FB118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703A-5259-4A85-91E3-4E44F147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9E53-3F5F-4612-82FD-6DD029A3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8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E9B4-00C1-4809-B04A-8EB1E187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CCFE-5A8C-4E09-AC13-D16EB507E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37748-3649-40EA-906B-6093B0AF6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B256-3FBB-4D20-BCF2-82D5D583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3C36C-B593-42E0-98E8-F8D6D2B1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C98AF-EFFA-49CE-82E5-30AAEAA9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73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4A7C-A10D-498C-82B0-DCE3DBF7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7BB9C-9E21-437C-9F28-667C84A3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54A6B-C113-4077-AF1A-6321C8482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D232E-DEB2-4917-A0FE-1C7374A4C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5A1AC-9891-40C3-9B4C-FC0406A24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DE529-80EF-4D32-B499-16D49A79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F678E-822A-4F35-AC63-3882E58E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94E7B-5B15-4EAD-8FE2-4D1BC808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2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C445-2773-40DC-927E-F84F4568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EE308-751D-406B-B30F-A038F41B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06251-A72E-4169-BF6D-37303F0C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8DB1-1449-4AB1-A2B4-F69BD7EA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53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F00A3-19AA-47EC-A13B-BCE132F3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F3185-96C5-485A-8C67-218F257E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2EB3-E55F-455C-BDFD-B3BD9908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1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CD2C-1F00-4FEA-9BF7-E5F77C9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114C-C75E-49C2-86E9-D3686D70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0ADF-2867-4C36-9281-03990545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CB12-F0FB-4193-9C81-EBC93C9F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8E77-07EB-4BAA-A5FF-C3162222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5F909-9CA0-4AFE-8345-4C5E4F2E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6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3C59-71CA-4CA0-89DD-C23984B4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902B3-91E4-4159-8486-3D60D924C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F8918-3209-4F20-9D08-50628CEB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EC90-CE36-4099-9184-9E7167CE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E4157-91A4-4709-BE1D-8F83D678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53C8-A311-446D-93D1-3821D887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06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0EA8B-012E-4068-9EB2-9608B7F5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0A39-96D7-42C0-AFB9-4AFE8961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CD1C-7872-4307-B7CB-51041EAE6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99C4-B8A0-4E15-A78F-01B7435BC3B7}" type="datetimeFigureOut">
              <a:rPr lang="en-SG" smtClean="0"/>
              <a:t>18/7/2020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9273-2B0E-40EC-851B-62CF378E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732D-D6C1-433F-B30B-C634D5779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C136-E1EE-401E-B1CC-9A8718B94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fml-dev.org/download/sfml/2.5.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: Shape 138">
            <a:extLst>
              <a:ext uri="{FF2B5EF4-FFF2-40B4-BE49-F238E27FC236}">
                <a16:creationId xmlns:a16="http://schemas.microsoft.com/office/drawing/2014/main" id="{0F076673-2450-47A0-8561-8A207DE1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3021F-BF5A-4BC3-98D3-F61ADA67D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r>
              <a:rPr lang="en-SG" sz="4800"/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E2634-A7A5-4937-AD85-6D1A62DA5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598" y="2923297"/>
            <a:ext cx="5343112" cy="1004647"/>
          </a:xfrm>
        </p:spPr>
        <p:txBody>
          <a:bodyPr anchor="t">
            <a:normAutofit/>
          </a:bodyPr>
          <a:lstStyle/>
          <a:p>
            <a:pPr algn="l"/>
            <a:r>
              <a:rPr lang="en-SG"/>
              <a:t>SFML &amp; CMake</a:t>
            </a:r>
          </a:p>
        </p:txBody>
      </p:sp>
      <p:pic>
        <p:nvPicPr>
          <p:cNvPr id="1026" name="Picture 2" descr="Cmake Icons PNG - Free PNG and Icons Downloads">
            <a:extLst>
              <a:ext uri="{FF2B5EF4-FFF2-40B4-BE49-F238E27FC236}">
                <a16:creationId xmlns:a16="http://schemas.microsoft.com/office/drawing/2014/main" id="{8A2DC828-F982-4C02-8F80-108BE5B0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9407" y="4018964"/>
            <a:ext cx="1915232" cy="18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dies (SFML / Download)">
            <a:extLst>
              <a:ext uri="{FF2B5EF4-FFF2-40B4-BE49-F238E27FC236}">
                <a16:creationId xmlns:a16="http://schemas.microsoft.com/office/drawing/2014/main" id="{A5331F05-3FCC-4D76-866F-FD3AB84C6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5028" y="1909854"/>
            <a:ext cx="2846216" cy="28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93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C0CA-FE50-4255-A5EC-1F4F872A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5A271-1139-4531-802F-899D0867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66" y="640081"/>
            <a:ext cx="5017007" cy="55744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B23FBB-03B5-4105-A14A-9CCA439AB59C}"/>
              </a:ext>
            </a:extLst>
          </p:cNvPr>
          <p:cNvSpPr/>
          <p:nvPr/>
        </p:nvSpPr>
        <p:spPr>
          <a:xfrm>
            <a:off x="1878166" y="5074920"/>
            <a:ext cx="81931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BB76A-6A15-47A0-A76C-B5472F003680}"/>
              </a:ext>
            </a:extLst>
          </p:cNvPr>
          <p:cNvSpPr/>
          <p:nvPr/>
        </p:nvSpPr>
        <p:spPr>
          <a:xfrm>
            <a:off x="5154766" y="4556760"/>
            <a:ext cx="81931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690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4C4D4-018F-42DD-8BCF-FC9B9D3E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0" y="791613"/>
            <a:ext cx="6455120" cy="5502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994B89-B61F-4F0E-8CD1-783D5C93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Generate libraries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STATIC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Linking)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dirty="0"/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-Uncheck BUILD_SHARED_LIBS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1933C-8560-4689-BF99-6830D77E34E7}"/>
              </a:ext>
            </a:extLst>
          </p:cNvPr>
          <p:cNvSpPr/>
          <p:nvPr/>
        </p:nvSpPr>
        <p:spPr>
          <a:xfrm>
            <a:off x="974380" y="2110740"/>
            <a:ext cx="2645120" cy="190500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214120-0194-4DC2-988C-AEA3FC27CC92}"/>
              </a:ext>
            </a:extLst>
          </p:cNvPr>
          <p:cNvSpPr/>
          <p:nvPr/>
        </p:nvSpPr>
        <p:spPr>
          <a:xfrm>
            <a:off x="1569720" y="6012180"/>
            <a:ext cx="792480" cy="259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63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E704-8ECB-42BC-AD23-445902DB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SFML.sln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F2F53-3C82-4E9A-9818-07E91CAA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527632"/>
            <a:ext cx="7486405" cy="379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70F71A-0850-49C0-B9C0-92CE0A910DFF}"/>
              </a:ext>
            </a:extLst>
          </p:cNvPr>
          <p:cNvSpPr/>
          <p:nvPr/>
        </p:nvSpPr>
        <p:spPr>
          <a:xfrm>
            <a:off x="2209800" y="3733800"/>
            <a:ext cx="792480" cy="259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56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5568-564E-40A0-BF76-E25E5030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for Debug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CD16689-5C98-4F27-BADE-0C872B448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05977"/>
            <a:ext cx="7486405" cy="4042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102A31-F869-44C6-BAF8-8D3127941A19}"/>
              </a:ext>
            </a:extLst>
          </p:cNvPr>
          <p:cNvSpPr/>
          <p:nvPr/>
        </p:nvSpPr>
        <p:spPr>
          <a:xfrm>
            <a:off x="2037080" y="1534160"/>
            <a:ext cx="1117600" cy="259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06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A7F9-52ED-41AD-85E8-843ABFC5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569FC-BA05-466D-A3EE-07707A7F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343588"/>
            <a:ext cx="10525125" cy="3315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316B6F-CEF0-4DBA-AE08-444105BDA6B0}"/>
              </a:ext>
            </a:extLst>
          </p:cNvPr>
          <p:cNvSpPr/>
          <p:nvPr/>
        </p:nvSpPr>
        <p:spPr>
          <a:xfrm>
            <a:off x="3769360" y="2654300"/>
            <a:ext cx="4455160" cy="401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45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A6F6-40F3-4A5A-A285-5A82E8D0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AE958-B7C9-4986-B1F2-A737FBE1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05977"/>
            <a:ext cx="7486405" cy="4042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A8AE2-D7A0-4214-9AC7-5E682F26C685}"/>
              </a:ext>
            </a:extLst>
          </p:cNvPr>
          <p:cNvSpPr/>
          <p:nvPr/>
        </p:nvSpPr>
        <p:spPr>
          <a:xfrm>
            <a:off x="643466" y="3657600"/>
            <a:ext cx="2800773" cy="167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49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04A4-0863-43C4-8EE0-4801713A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completion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BD333-5E9D-4D4F-B08F-4DEA3EB6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61581"/>
            <a:ext cx="7486405" cy="33314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442653-E117-4DB5-BC74-3CD9BCE38FA3}"/>
              </a:ext>
            </a:extLst>
          </p:cNvPr>
          <p:cNvSpPr/>
          <p:nvPr/>
        </p:nvSpPr>
        <p:spPr>
          <a:xfrm>
            <a:off x="1463040" y="3116580"/>
            <a:ext cx="2941319" cy="167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2D6C3-F76F-4BF7-B473-FC324028D5D7}"/>
              </a:ext>
            </a:extLst>
          </p:cNvPr>
          <p:cNvSpPr/>
          <p:nvPr/>
        </p:nvSpPr>
        <p:spPr>
          <a:xfrm>
            <a:off x="1470660" y="2804160"/>
            <a:ext cx="2941319" cy="167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39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A8625-22CA-4604-BFAE-30C50B07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SG" sz="3700"/>
              <a:t>Linking of generated libraries with VS solution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8F2C-1AFE-488A-AEE2-B455C129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r>
              <a:rPr lang="en-SG" sz="2000"/>
              <a:t>Create new 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9B8EA-B1C7-468D-972E-4F43744D1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41" r="1987" b="2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A0767-1D41-4706-9D4A-A885D2FC8079}"/>
              </a:ext>
            </a:extLst>
          </p:cNvPr>
          <p:cNvSpPr/>
          <p:nvPr/>
        </p:nvSpPr>
        <p:spPr>
          <a:xfrm>
            <a:off x="8389621" y="3193868"/>
            <a:ext cx="2710326" cy="936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26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13F6F0-2F08-42F2-A0A9-B24F581B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12" y="567442"/>
            <a:ext cx="8253175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4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4737E-4DC0-4B31-B168-6199F957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0" y="594114"/>
            <a:ext cx="8306520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5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F8E6-F657-48C3-A472-948CC503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Notes to students: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AB02-3D65-48D3-B11A-CCFF68A8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I’ve looked through the problems you guys were facing. </a:t>
            </a:r>
          </a:p>
          <a:p>
            <a:r>
              <a:rPr lang="en-SG" dirty="0"/>
              <a:t>The issue is with dynamic linking of SFML to solution files. Some have issues with an outdated </a:t>
            </a:r>
            <a:r>
              <a:rPr lang="en-SG"/>
              <a:t>version of Visual </a:t>
            </a:r>
            <a:r>
              <a:rPr lang="en-SG" dirty="0"/>
              <a:t>Studio 2019. </a:t>
            </a:r>
          </a:p>
          <a:p>
            <a:r>
              <a:rPr lang="en-SG" dirty="0"/>
              <a:t>If it is an issue with VS 2019, just uninstall and reinstall again.</a:t>
            </a:r>
          </a:p>
          <a:p>
            <a:r>
              <a:rPr lang="en-SG" dirty="0"/>
              <a:t>If linking issue, since SFML could not be dynamically linked, we’ll build a static binary instead.</a:t>
            </a:r>
          </a:p>
          <a:p>
            <a:r>
              <a:rPr lang="en-SG" dirty="0"/>
              <a:t>Do take note of </a:t>
            </a:r>
            <a:r>
              <a:rPr lang="en-SG" u="sng" dirty="0"/>
              <a:t>where you save the files</a:t>
            </a:r>
            <a:r>
              <a:rPr lang="en-SG" dirty="0"/>
              <a:t>. As seen from today’s class, different systems have different paths, hence it is </a:t>
            </a:r>
            <a:r>
              <a:rPr lang="en-SG" u="sng" dirty="0"/>
              <a:t>essential</a:t>
            </a:r>
            <a:r>
              <a:rPr lang="en-SG" dirty="0"/>
              <a:t> to link to the correct path!</a:t>
            </a:r>
          </a:p>
          <a:p>
            <a:r>
              <a:rPr lang="en-SG" dirty="0"/>
              <a:t>I’ve highlighted the changes in </a:t>
            </a:r>
            <a:r>
              <a:rPr lang="en-SG" dirty="0">
                <a:solidFill>
                  <a:srgbClr val="FF0000"/>
                </a:solidFill>
              </a:rPr>
              <a:t>red</a:t>
            </a:r>
            <a:r>
              <a:rPr lang="en-SG" dirty="0"/>
              <a:t>. Do try it and install them correctly so we can move ahead with using SFML for our games!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6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F5EC43-EB7F-4F90-9895-04BD1B786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6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A6BA0F-03E5-4DAE-8ED8-8756E9FDFB76}"/>
              </a:ext>
            </a:extLst>
          </p:cNvPr>
          <p:cNvSpPr/>
          <p:nvPr/>
        </p:nvSpPr>
        <p:spPr>
          <a:xfrm>
            <a:off x="2351678" y="171720"/>
            <a:ext cx="652779" cy="307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701C2-5780-40C3-87B4-94C5EA065DE5}"/>
              </a:ext>
            </a:extLst>
          </p:cNvPr>
          <p:cNvSpPr/>
          <p:nvPr/>
        </p:nvSpPr>
        <p:spPr>
          <a:xfrm>
            <a:off x="2467792" y="4119605"/>
            <a:ext cx="2844437" cy="307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636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9A5A29-3599-41CD-AEE3-4886A0F4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0"/>
            <a:ext cx="12192000" cy="6741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6E2894-023C-40E8-888D-F54694CF2725}"/>
              </a:ext>
            </a:extLst>
          </p:cNvPr>
          <p:cNvSpPr/>
          <p:nvPr/>
        </p:nvSpPr>
        <p:spPr>
          <a:xfrm>
            <a:off x="486592" y="2138405"/>
            <a:ext cx="2430779" cy="452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EF898-5685-4A4C-A3AB-9BB096DFE730}"/>
              </a:ext>
            </a:extLst>
          </p:cNvPr>
          <p:cNvSpPr/>
          <p:nvPr/>
        </p:nvSpPr>
        <p:spPr>
          <a:xfrm>
            <a:off x="1498600" y="485752"/>
            <a:ext cx="7975600" cy="452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21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F1585-0280-45A5-A817-D2298E54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1"/>
            <a:ext cx="12192000" cy="6819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42B5D-CC31-42B9-A7D7-0B3FFDE55614}"/>
              </a:ext>
            </a:extLst>
          </p:cNvPr>
          <p:cNvSpPr/>
          <p:nvPr/>
        </p:nvSpPr>
        <p:spPr>
          <a:xfrm>
            <a:off x="486593" y="2336800"/>
            <a:ext cx="2242094" cy="24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239DF-0D61-4786-90C7-DA672CB15A6A}"/>
              </a:ext>
            </a:extLst>
          </p:cNvPr>
          <p:cNvSpPr/>
          <p:nvPr/>
        </p:nvSpPr>
        <p:spPr>
          <a:xfrm>
            <a:off x="3200763" y="919205"/>
            <a:ext cx="8831580" cy="401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63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DD3D80-A029-45F9-A4DD-16A4A753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0"/>
            <a:ext cx="12192000" cy="6843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D99896-0752-4B11-8FBA-31ED00C9E083}"/>
              </a:ext>
            </a:extLst>
          </p:cNvPr>
          <p:cNvSpPr/>
          <p:nvPr/>
        </p:nvSpPr>
        <p:spPr>
          <a:xfrm>
            <a:off x="486593" y="2336800"/>
            <a:ext cx="2242094" cy="24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77C11-1A1C-471E-AE75-BFD4EE6C4114}"/>
              </a:ext>
            </a:extLst>
          </p:cNvPr>
          <p:cNvSpPr/>
          <p:nvPr/>
        </p:nvSpPr>
        <p:spPr>
          <a:xfrm>
            <a:off x="3200763" y="919205"/>
            <a:ext cx="8831580" cy="401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794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523B1-FA59-4872-9DFB-2620E93C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08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939822-B83E-411C-9937-4718DA3FE475}"/>
              </a:ext>
            </a:extLst>
          </p:cNvPr>
          <p:cNvSpPr/>
          <p:nvPr/>
        </p:nvSpPr>
        <p:spPr>
          <a:xfrm>
            <a:off x="428536" y="3420404"/>
            <a:ext cx="2242094" cy="24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BC3A4-611B-456B-AE53-ED7C7E49697F}"/>
              </a:ext>
            </a:extLst>
          </p:cNvPr>
          <p:cNvSpPr/>
          <p:nvPr/>
        </p:nvSpPr>
        <p:spPr>
          <a:xfrm>
            <a:off x="3229791" y="2777033"/>
            <a:ext cx="8831580" cy="401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08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5B8E3C-D275-4338-909A-BFBC6C05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314" y="-769"/>
            <a:ext cx="12257314" cy="68587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39614-9896-40FF-BFB8-A884B0995E56}"/>
              </a:ext>
            </a:extLst>
          </p:cNvPr>
          <p:cNvSpPr/>
          <p:nvPr/>
        </p:nvSpPr>
        <p:spPr>
          <a:xfrm>
            <a:off x="428536" y="3659890"/>
            <a:ext cx="2242094" cy="24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7142C-A14F-4FEA-8216-9D13FEA8F831}"/>
              </a:ext>
            </a:extLst>
          </p:cNvPr>
          <p:cNvSpPr/>
          <p:nvPr/>
        </p:nvSpPr>
        <p:spPr>
          <a:xfrm>
            <a:off x="3186248" y="926462"/>
            <a:ext cx="8831580" cy="401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0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652A9-0346-4B98-8351-936950929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87"/>
          <a:stretch/>
        </p:blipFill>
        <p:spPr>
          <a:xfrm>
            <a:off x="0" y="0"/>
            <a:ext cx="12192000" cy="68122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4BF723-9DE2-42FA-A572-E290EC3EE634}"/>
              </a:ext>
            </a:extLst>
          </p:cNvPr>
          <p:cNvSpPr/>
          <p:nvPr/>
        </p:nvSpPr>
        <p:spPr>
          <a:xfrm>
            <a:off x="1436914" y="476519"/>
            <a:ext cx="3556000" cy="365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9B8AF-5A53-4549-B279-6ADE0DEE2FFA}"/>
              </a:ext>
            </a:extLst>
          </p:cNvPr>
          <p:cNvSpPr/>
          <p:nvPr/>
        </p:nvSpPr>
        <p:spPr>
          <a:xfrm rot="19856510">
            <a:off x="534999" y="2750314"/>
            <a:ext cx="10390028" cy="1754326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</a:t>
            </a:r>
            <a:r>
              <a:rPr lang="en-SG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</a:t>
            </a:r>
            <a:r>
              <a:rPr lang="en-S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but build step for “Release” is in the notes below</a:t>
            </a:r>
          </a:p>
        </p:txBody>
      </p:sp>
    </p:spTree>
    <p:extLst>
      <p:ext uri="{BB962C8B-B14F-4D97-AF65-F5344CB8AC3E}">
        <p14:creationId xmlns:p14="http://schemas.microsoft.com/office/powerpoint/2010/main" val="2368568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1C36D-DB11-4978-B07E-D067A9E0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8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9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7EAD-93C9-4F26-96D5-07FBA7D8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89BEF-81C4-47D6-9A8A-347DAA9A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33" y="1623273"/>
            <a:ext cx="8458933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9E8FC-2A4A-44C2-ACA0-0A9C36C7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SG" sz="4000"/>
              <a:t>CMake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7C3B-EA2C-4CD5-9291-2B39D24E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545170" cy="3536236"/>
          </a:xfrm>
        </p:spPr>
        <p:txBody>
          <a:bodyPr>
            <a:normAutofit/>
          </a:bodyPr>
          <a:lstStyle/>
          <a:p>
            <a:r>
              <a:rPr lang="en-SG" sz="2400" dirty="0">
                <a:hlinkClick r:id="rId3"/>
              </a:rPr>
              <a:t>https://cmake.org/download/</a:t>
            </a:r>
            <a:endParaRPr lang="en-SG" sz="2400" dirty="0"/>
          </a:p>
          <a:p>
            <a:r>
              <a:rPr lang="en-SG" sz="2400" dirty="0"/>
              <a:t>Download </a:t>
            </a:r>
            <a:r>
              <a:rPr lang="en-SG" sz="3600" dirty="0">
                <a:solidFill>
                  <a:srgbClr val="FF0000"/>
                </a:solidFill>
              </a:rPr>
              <a:t>version 3.17.3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3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F99C3F8-7EB3-4E5C-BE92-AC99D02E313E}"/>
              </a:ext>
            </a:extLst>
          </p:cNvPr>
          <p:cNvGrpSpPr/>
          <p:nvPr/>
        </p:nvGrpSpPr>
        <p:grpSpPr>
          <a:xfrm>
            <a:off x="505460" y="1022021"/>
            <a:ext cx="11181080" cy="4813958"/>
            <a:chOff x="643467" y="2052234"/>
            <a:chExt cx="10905066" cy="4672549"/>
          </a:xfrm>
        </p:grpSpPr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A5A51F04-A4C0-4533-9334-4733666D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67" y="2052234"/>
              <a:ext cx="10905066" cy="2753530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C74E91C-7764-42CB-8396-D33EA8ACB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67" y="3638416"/>
              <a:ext cx="10905066" cy="3086367"/>
            </a:xfrm>
            <a:prstGeom prst="rect">
              <a:avLst/>
            </a:prstGeom>
          </p:spPr>
        </p:pic>
      </p:grp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D53D1-72D9-4268-8957-DFA37F1D959E}"/>
              </a:ext>
            </a:extLst>
          </p:cNvPr>
          <p:cNvSpPr/>
          <p:nvPr/>
        </p:nvSpPr>
        <p:spPr>
          <a:xfrm>
            <a:off x="8092440" y="3032760"/>
            <a:ext cx="284988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75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D99F89-2E11-4E26-A990-2B9C202C3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264" y="973216"/>
            <a:ext cx="6256775" cy="49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819118-A9F9-497B-96A9-511E4118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en-SG" sz="4000"/>
              <a:t>SFML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E6AA4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0F7C1-64C8-4BCC-A42F-B7990AE8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57" y="3806004"/>
            <a:ext cx="4626864" cy="566790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DD4B-E46C-41A9-B267-71F42819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anchor="ctr">
            <a:normAutofit/>
          </a:bodyPr>
          <a:lstStyle/>
          <a:p>
            <a:pPr>
              <a:buClr>
                <a:srgbClr val="E6AA4D"/>
              </a:buClr>
            </a:pPr>
            <a:r>
              <a:rPr lang="en-SG" sz="1800" dirty="0">
                <a:hlinkClick r:id="rId4"/>
              </a:rPr>
              <a:t>https://www.sfml-dev.org/download/sfml/2.5.1/</a:t>
            </a:r>
            <a:endParaRPr lang="en-SG" sz="1800" dirty="0"/>
          </a:p>
          <a:p>
            <a:pPr>
              <a:buClr>
                <a:srgbClr val="E6AA4D"/>
              </a:buClr>
            </a:pPr>
            <a:r>
              <a:rPr lang="en-SG" sz="1800" dirty="0"/>
              <a:t>Download version ALL</a:t>
            </a:r>
          </a:p>
          <a:p>
            <a:pPr>
              <a:buClr>
                <a:srgbClr val="E6AA4D"/>
              </a:buClr>
            </a:pPr>
            <a:r>
              <a:rPr lang="en-SG" sz="1800" dirty="0"/>
              <a:t>Save to </a:t>
            </a:r>
            <a:r>
              <a:rPr lang="en-SG" dirty="0">
                <a:solidFill>
                  <a:srgbClr val="FF0000"/>
                </a:solidFill>
              </a:rPr>
              <a:t>Downloads</a:t>
            </a:r>
            <a:r>
              <a:rPr lang="en-SG" sz="1800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4613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1A17-275C-45DB-AFE4-1D852955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Extracting .zip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727-44FF-44F8-B963-892AC783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SG" dirty="0"/>
              <a:t>Right-click .zip file</a:t>
            </a:r>
          </a:p>
          <a:p>
            <a:r>
              <a:rPr lang="en-SG" dirty="0"/>
              <a:t>Click </a:t>
            </a:r>
            <a:r>
              <a:rPr lang="en-SG" sz="3600" dirty="0">
                <a:solidFill>
                  <a:srgbClr val="FF0000"/>
                </a:solidFill>
              </a:rPr>
              <a:t>Extract All…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6AB8-B9D4-43F6-8A6C-1FE615A1C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948" y="815974"/>
            <a:ext cx="5741852" cy="4970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D45DA5-E7AC-4C72-9E0D-0C48D0D1DF10}"/>
              </a:ext>
            </a:extLst>
          </p:cNvPr>
          <p:cNvSpPr/>
          <p:nvPr/>
        </p:nvSpPr>
        <p:spPr>
          <a:xfrm>
            <a:off x="7010400" y="1690688"/>
            <a:ext cx="3474720" cy="68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39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B0E3-2C55-49FE-A932-2E1FC444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up Cmake-gui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6B2CF3-168E-43F1-AB67-2439CB4A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60" y="640081"/>
            <a:ext cx="6839818" cy="55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8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37605-5589-499B-B6C6-8938B120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7" y="1943830"/>
            <a:ext cx="10542586" cy="2489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520995-4441-419A-8BB4-5E8B3AA7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0" y="4914170"/>
            <a:ext cx="8553108" cy="1520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Generating of SFML binaries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12E9E-33BE-4815-99ED-23BA6709E371}"/>
              </a:ext>
            </a:extLst>
          </p:cNvPr>
          <p:cNvSpPr/>
          <p:nvPr/>
        </p:nvSpPr>
        <p:spPr>
          <a:xfrm>
            <a:off x="2484120" y="1943830"/>
            <a:ext cx="7543800" cy="929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651E84-AE40-475D-97EE-4428EF231438}"/>
              </a:ext>
            </a:extLst>
          </p:cNvPr>
          <p:cNvSpPr/>
          <p:nvPr/>
        </p:nvSpPr>
        <p:spPr>
          <a:xfrm>
            <a:off x="2484120" y="2873470"/>
            <a:ext cx="7543800" cy="800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59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669</Words>
  <Application>Microsoft Office PowerPoint</Application>
  <PresentationFormat>Widescreen</PresentationFormat>
  <Paragraphs>108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Installation</vt:lpstr>
      <vt:lpstr>Notes to students:</vt:lpstr>
      <vt:lpstr>CMake</vt:lpstr>
      <vt:lpstr>PowerPoint Presentation</vt:lpstr>
      <vt:lpstr>PowerPoint Presentation</vt:lpstr>
      <vt:lpstr>SFML </vt:lpstr>
      <vt:lpstr>Extracting .zip file</vt:lpstr>
      <vt:lpstr>Open up Cmake-gui</vt:lpstr>
      <vt:lpstr>Generating of SFML binaries</vt:lpstr>
      <vt:lpstr>Configure</vt:lpstr>
      <vt:lpstr>Generate libraries (STATIC Linking)  -Uncheck BUILD_SHARED_LIBS</vt:lpstr>
      <vt:lpstr>Build SFML.sln</vt:lpstr>
      <vt:lpstr>Build for Debug</vt:lpstr>
      <vt:lpstr>Build Solution</vt:lpstr>
      <vt:lpstr>Build Success</vt:lpstr>
      <vt:lpstr>Final completion</vt:lpstr>
      <vt:lpstr>Linking of generated libraries with VS solution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Benjamin Tan</dc:creator>
  <cp:lastModifiedBy>Benjamin Tan</cp:lastModifiedBy>
  <cp:revision>1</cp:revision>
  <dcterms:created xsi:type="dcterms:W3CDTF">2020-07-18T11:26:18Z</dcterms:created>
  <dcterms:modified xsi:type="dcterms:W3CDTF">2020-07-18T15:58:29Z</dcterms:modified>
</cp:coreProperties>
</file>