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56" r:id="rId3"/>
    <p:sldId id="259" r:id="rId4"/>
    <p:sldId id="257" r:id="rId5"/>
    <p:sldId id="258" r:id="rId6"/>
    <p:sldId id="274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3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Tan" initials="BT" lastIdx="1" clrIdx="0">
    <p:extLst>
      <p:ext uri="{19B8F6BF-5375-455C-9EA6-DF929625EA0E}">
        <p15:presenceInfo xmlns:p15="http://schemas.microsoft.com/office/powerpoint/2012/main" userId="1912396213eb13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442C1-2763-4D57-93D0-9B2ABFCB4462}" v="52" dt="2020-07-24T14:20:42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67254" autoAdjust="0"/>
  </p:normalViewPr>
  <p:slideViewPr>
    <p:cSldViewPr snapToGrid="0">
      <p:cViewPr varScale="1">
        <p:scale>
          <a:sx n="45" d="100"/>
          <a:sy n="45" d="100"/>
        </p:scale>
        <p:origin x="5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FED442C1-2763-4D57-93D0-9B2ABFCB4462}"/>
    <pc:docChg chg="undo custSel mod addSld delSld modSld sldOrd delSection">
      <pc:chgData name="Benjamin Tan" userId="1912396213eb13dc" providerId="LiveId" clId="{FED442C1-2763-4D57-93D0-9B2ABFCB4462}" dt="2020-07-24T14:22:32.330" v="1390" actId="20577"/>
      <pc:docMkLst>
        <pc:docMk/>
      </pc:docMkLst>
      <pc:sldChg chg="addSp delSp modSp mod setBg">
        <pc:chgData name="Benjamin Tan" userId="1912396213eb13dc" providerId="LiveId" clId="{FED442C1-2763-4D57-93D0-9B2ABFCB4462}" dt="2020-07-15T15:06:31.128" v="34" actId="26606"/>
        <pc:sldMkLst>
          <pc:docMk/>
          <pc:sldMk cId="4007257112" sldId="256"/>
        </pc:sldMkLst>
        <pc:spChg chg="mod">
          <ac:chgData name="Benjamin Tan" userId="1912396213eb13dc" providerId="LiveId" clId="{FED442C1-2763-4D57-93D0-9B2ABFCB4462}" dt="2020-07-15T15:06:31.128" v="34" actId="26606"/>
          <ac:spMkLst>
            <pc:docMk/>
            <pc:sldMk cId="4007257112" sldId="256"/>
            <ac:spMk id="2" creationId="{CAC2C278-8B89-4FB8-9321-30ACF87961A2}"/>
          </ac:spMkLst>
        </pc:spChg>
        <pc:spChg chg="del">
          <ac:chgData name="Benjamin Tan" userId="1912396213eb13dc" providerId="LiveId" clId="{FED442C1-2763-4D57-93D0-9B2ABFCB4462}" dt="2020-07-15T15:02:10.074" v="7" actId="478"/>
          <ac:spMkLst>
            <pc:docMk/>
            <pc:sldMk cId="4007257112" sldId="256"/>
            <ac:spMk id="3" creationId="{FD8320C7-1476-47D9-B26D-A9C5F513F997}"/>
          </ac:spMkLst>
        </pc:spChg>
        <pc:spChg chg="add del">
          <ac:chgData name="Benjamin Tan" userId="1912396213eb13dc" providerId="LiveId" clId="{FED442C1-2763-4D57-93D0-9B2ABFCB4462}" dt="2020-07-15T15:06:31.071" v="33" actId="26606"/>
          <ac:spMkLst>
            <pc:docMk/>
            <pc:sldMk cId="4007257112" sldId="256"/>
            <ac:spMk id="7" creationId="{23962611-DFD5-4092-AAFD-559E3DFCE2C9}"/>
          </ac:spMkLst>
        </pc:spChg>
        <pc:spChg chg="add">
          <ac:chgData name="Benjamin Tan" userId="1912396213eb13dc" providerId="LiveId" clId="{FED442C1-2763-4D57-93D0-9B2ABFCB4462}" dt="2020-07-15T15:06:31.128" v="34" actId="26606"/>
          <ac:spMkLst>
            <pc:docMk/>
            <pc:sldMk cId="4007257112" sldId="256"/>
            <ac:spMk id="16" creationId="{6314D791-4D8A-4854-B8FC-6959656D09AD}"/>
          </ac:spMkLst>
        </pc:spChg>
        <pc:spChg chg="add">
          <ac:chgData name="Benjamin Tan" userId="1912396213eb13dc" providerId="LiveId" clId="{FED442C1-2763-4D57-93D0-9B2ABFCB4462}" dt="2020-07-15T15:06:31.128" v="34" actId="26606"/>
          <ac:spMkLst>
            <pc:docMk/>
            <pc:sldMk cId="4007257112" sldId="256"/>
            <ac:spMk id="22" creationId="{15076E76-3EB3-4269-8135-07CAB20E59A5}"/>
          </ac:spMkLst>
        </pc:spChg>
        <pc:grpChg chg="add">
          <ac:chgData name="Benjamin Tan" userId="1912396213eb13dc" providerId="LiveId" clId="{FED442C1-2763-4D57-93D0-9B2ABFCB4462}" dt="2020-07-15T15:06:31.128" v="34" actId="26606"/>
          <ac:grpSpMkLst>
            <pc:docMk/>
            <pc:sldMk cId="4007257112" sldId="256"/>
            <ac:grpSpMk id="11" creationId="{5EB3C7E5-50E1-4F9E-AEA3-A6D2190394F1}"/>
          </ac:grpSpMkLst>
        </pc:grpChg>
        <pc:grpChg chg="add">
          <ac:chgData name="Benjamin Tan" userId="1912396213eb13dc" providerId="LiveId" clId="{FED442C1-2763-4D57-93D0-9B2ABFCB4462}" dt="2020-07-15T15:06:31.128" v="34" actId="26606"/>
          <ac:grpSpMkLst>
            <pc:docMk/>
            <pc:sldMk cId="4007257112" sldId="256"/>
            <ac:grpSpMk id="17" creationId="{B988F9A4-0578-4C59-8B4A-346E02CF3A3F}"/>
          </ac:grpSpMkLst>
        </pc:grpChg>
        <pc:picChg chg="add del">
          <ac:chgData name="Benjamin Tan" userId="1912396213eb13dc" providerId="LiveId" clId="{FED442C1-2763-4D57-93D0-9B2ABFCB4462}" dt="2020-07-15T15:06:31.071" v="33" actId="26606"/>
          <ac:picMkLst>
            <pc:docMk/>
            <pc:sldMk cId="4007257112" sldId="256"/>
            <ac:picMk id="9" creationId="{2270F1FA-0425-408F-9861-80BF5AFB276D}"/>
          </ac:picMkLst>
        </pc:picChg>
      </pc:sldChg>
      <pc:sldChg chg="addSp delSp modSp add mod setBg modNotesTx">
        <pc:chgData name="Benjamin Tan" userId="1912396213eb13dc" providerId="LiveId" clId="{FED442C1-2763-4D57-93D0-9B2ABFCB4462}" dt="2020-07-15T15:08:36.076" v="172" actId="20577"/>
        <pc:sldMkLst>
          <pc:docMk/>
          <pc:sldMk cId="3397367097" sldId="257"/>
        </pc:sldMkLst>
        <pc:spChg chg="mod">
          <ac:chgData name="Benjamin Tan" userId="1912396213eb13dc" providerId="LiveId" clId="{FED442C1-2763-4D57-93D0-9B2ABFCB4462}" dt="2020-07-15T15:06:46.882" v="35" actId="26606"/>
          <ac:spMkLst>
            <pc:docMk/>
            <pc:sldMk cId="3397367097" sldId="257"/>
            <ac:spMk id="2" creationId="{6BF877CC-227B-4CBE-81FC-238AEC69349A}"/>
          </ac:spMkLst>
        </pc:spChg>
        <pc:spChg chg="del">
          <ac:chgData name="Benjamin Tan" userId="1912396213eb13dc" providerId="LiveId" clId="{FED442C1-2763-4D57-93D0-9B2ABFCB4462}" dt="2020-07-15T15:05:17.213" v="27" actId="478"/>
          <ac:spMkLst>
            <pc:docMk/>
            <pc:sldMk cId="3397367097" sldId="257"/>
            <ac:spMk id="3" creationId="{807F7E80-B479-49D8-A251-B6DD38BF2DBA}"/>
          </ac:spMkLst>
        </pc:spChg>
        <pc:picChg chg="add mod modCrop">
          <ac:chgData name="Benjamin Tan" userId="1912396213eb13dc" providerId="LiveId" clId="{FED442C1-2763-4D57-93D0-9B2ABFCB4462}" dt="2020-07-15T15:06:46.882" v="35" actId="26606"/>
          <ac:picMkLst>
            <pc:docMk/>
            <pc:sldMk cId="3397367097" sldId="257"/>
            <ac:picMk id="4" creationId="{180BC916-4BEC-49F1-8E35-0DD47C51D86A}"/>
          </ac:picMkLst>
        </pc:picChg>
      </pc:sldChg>
      <pc:sldChg chg="addSp delSp modSp add mod ord setBg modNotesTx">
        <pc:chgData name="Benjamin Tan" userId="1912396213eb13dc" providerId="LiveId" clId="{FED442C1-2763-4D57-93D0-9B2ABFCB4462}" dt="2020-07-24T12:53:53.182" v="846" actId="20577"/>
        <pc:sldMkLst>
          <pc:docMk/>
          <pc:sldMk cId="104079448" sldId="258"/>
        </pc:sldMkLst>
        <pc:spChg chg="mod">
          <ac:chgData name="Benjamin Tan" userId="1912396213eb13dc" providerId="LiveId" clId="{FED442C1-2763-4D57-93D0-9B2ABFCB4462}" dt="2020-07-15T15:09:14.343" v="192" actId="26606"/>
          <ac:spMkLst>
            <pc:docMk/>
            <pc:sldMk cId="104079448" sldId="258"/>
            <ac:spMk id="2" creationId="{59D8D4A0-281A-4D03-BEA3-1E46FCAF4223}"/>
          </ac:spMkLst>
        </pc:spChg>
        <pc:spChg chg="del">
          <ac:chgData name="Benjamin Tan" userId="1912396213eb13dc" providerId="LiveId" clId="{FED442C1-2763-4D57-93D0-9B2ABFCB4462}" dt="2020-07-15T15:08:50.285" v="190" actId="478"/>
          <ac:spMkLst>
            <pc:docMk/>
            <pc:sldMk cId="104079448" sldId="258"/>
            <ac:spMk id="3" creationId="{0B4CB199-E870-41DD-BAA5-F49AD6773155}"/>
          </ac:spMkLst>
        </pc:spChg>
        <pc:picChg chg="add mod">
          <ac:chgData name="Benjamin Tan" userId="1912396213eb13dc" providerId="LiveId" clId="{FED442C1-2763-4D57-93D0-9B2ABFCB4462}" dt="2020-07-15T15:09:30.131" v="207" actId="27614"/>
          <ac:picMkLst>
            <pc:docMk/>
            <pc:sldMk cId="104079448" sldId="258"/>
            <ac:picMk id="4" creationId="{07D0F4F4-AAB9-422F-A515-C95C9C97F224}"/>
          </ac:picMkLst>
        </pc:picChg>
      </pc:sldChg>
      <pc:sldChg chg="addSp delSp modSp add ord modNotesTx">
        <pc:chgData name="Benjamin Tan" userId="1912396213eb13dc" providerId="LiveId" clId="{FED442C1-2763-4D57-93D0-9B2ABFCB4462}" dt="2020-07-24T13:08:34.946" v="910"/>
        <pc:sldMkLst>
          <pc:docMk/>
          <pc:sldMk cId="3091792142" sldId="259"/>
        </pc:sldMkLst>
        <pc:spChg chg="del mod">
          <ac:chgData name="Benjamin Tan" userId="1912396213eb13dc" providerId="LiveId" clId="{FED442C1-2763-4D57-93D0-9B2ABFCB4462}" dt="2020-07-16T01:38:14.546" v="229" actId="478"/>
          <ac:spMkLst>
            <pc:docMk/>
            <pc:sldMk cId="3091792142" sldId="259"/>
            <ac:spMk id="2" creationId="{F8A806C0-AD77-4D22-9803-4605132D9961}"/>
          </ac:spMkLst>
        </pc:spChg>
        <pc:spChg chg="del mod">
          <ac:chgData name="Benjamin Tan" userId="1912396213eb13dc" providerId="LiveId" clId="{FED442C1-2763-4D57-93D0-9B2ABFCB4462}" dt="2020-07-16T01:38:10.311" v="228" actId="478"/>
          <ac:spMkLst>
            <pc:docMk/>
            <pc:sldMk cId="3091792142" sldId="259"/>
            <ac:spMk id="3" creationId="{042851B6-395B-417F-ABCA-7C01F4EC7752}"/>
          </ac:spMkLst>
        </pc:spChg>
        <pc:spChg chg="add del mod">
          <ac:chgData name="Benjamin Tan" userId="1912396213eb13dc" providerId="LiveId" clId="{FED442C1-2763-4D57-93D0-9B2ABFCB4462}" dt="2020-07-16T01:38:19.940" v="231" actId="478"/>
          <ac:spMkLst>
            <pc:docMk/>
            <pc:sldMk cId="3091792142" sldId="259"/>
            <ac:spMk id="5" creationId="{31A49F35-ED50-4B4C-89DF-B82CC897DCBE}"/>
          </ac:spMkLst>
        </pc:spChg>
        <pc:picChg chg="add mod">
          <ac:chgData name="Benjamin Tan" userId="1912396213eb13dc" providerId="LiveId" clId="{FED442C1-2763-4D57-93D0-9B2ABFCB4462}" dt="2020-07-16T01:38:35.405" v="237" actId="14100"/>
          <ac:picMkLst>
            <pc:docMk/>
            <pc:sldMk cId="3091792142" sldId="259"/>
            <ac:picMk id="6" creationId="{278EA733-0E49-4DDE-B9BC-EDA42C6A1A87}"/>
          </ac:picMkLst>
        </pc:picChg>
      </pc:sldChg>
      <pc:sldChg chg="addSp delSp modSp add mod ord setBg modNotesTx">
        <pc:chgData name="Benjamin Tan" userId="1912396213eb13dc" providerId="LiveId" clId="{FED442C1-2763-4D57-93D0-9B2ABFCB4462}" dt="2020-07-24T13:24:31.737" v="952" actId="27614"/>
        <pc:sldMkLst>
          <pc:docMk/>
          <pc:sldMk cId="565203988" sldId="260"/>
        </pc:sldMkLst>
        <pc:spChg chg="mod">
          <ac:chgData name="Benjamin Tan" userId="1912396213eb13dc" providerId="LiveId" clId="{FED442C1-2763-4D57-93D0-9B2ABFCB4462}" dt="2020-07-17T14:09:46.689" v="379" actId="26606"/>
          <ac:spMkLst>
            <pc:docMk/>
            <pc:sldMk cId="565203988" sldId="260"/>
            <ac:spMk id="2" creationId="{F5CCAE8F-A53C-4C39-BB33-5451E58D749A}"/>
          </ac:spMkLst>
        </pc:spChg>
        <pc:spChg chg="del">
          <ac:chgData name="Benjamin Tan" userId="1912396213eb13dc" providerId="LiveId" clId="{FED442C1-2763-4D57-93D0-9B2ABFCB4462}" dt="2020-07-17T14:08:05.888" v="372" actId="478"/>
          <ac:spMkLst>
            <pc:docMk/>
            <pc:sldMk cId="565203988" sldId="260"/>
            <ac:spMk id="3" creationId="{3068F126-3D28-49FB-AB35-994E2AD3996C}"/>
          </ac:spMkLst>
        </pc:spChg>
        <pc:picChg chg="add del mod">
          <ac:chgData name="Benjamin Tan" userId="1912396213eb13dc" providerId="LiveId" clId="{FED442C1-2763-4D57-93D0-9B2ABFCB4462}" dt="2020-07-24T13:24:16.999" v="949" actId="478"/>
          <ac:picMkLst>
            <pc:docMk/>
            <pc:sldMk cId="565203988" sldId="260"/>
            <ac:picMk id="3" creationId="{E16E74E0-B917-4182-B444-D6D261982394}"/>
          </ac:picMkLst>
        </pc:picChg>
        <pc:picChg chg="add del mod">
          <ac:chgData name="Benjamin Tan" userId="1912396213eb13dc" providerId="LiveId" clId="{FED442C1-2763-4D57-93D0-9B2ABFCB4462}" dt="2020-07-24T13:20:13.600" v="945" actId="478"/>
          <ac:picMkLst>
            <pc:docMk/>
            <pc:sldMk cId="565203988" sldId="260"/>
            <ac:picMk id="4" creationId="{DA9CBCE4-5C0B-421B-A2CC-C890A3FFBD0A}"/>
          </ac:picMkLst>
        </pc:picChg>
        <pc:picChg chg="add mod">
          <ac:chgData name="Benjamin Tan" userId="1912396213eb13dc" providerId="LiveId" clId="{FED442C1-2763-4D57-93D0-9B2ABFCB4462}" dt="2020-07-24T13:24:31.737" v="952" actId="27614"/>
          <ac:picMkLst>
            <pc:docMk/>
            <pc:sldMk cId="565203988" sldId="260"/>
            <ac:picMk id="5" creationId="{67EFE597-1537-47F7-917A-CEEE8EFEDFE2}"/>
          </ac:picMkLst>
        </pc:picChg>
      </pc:sldChg>
      <pc:sldChg chg="addSp delSp modSp add mod ord setBg">
        <pc:chgData name="Benjamin Tan" userId="1912396213eb13dc" providerId="LiveId" clId="{FED442C1-2763-4D57-93D0-9B2ABFCB4462}" dt="2020-07-24T12:30:09.019" v="594" actId="14100"/>
        <pc:sldMkLst>
          <pc:docMk/>
          <pc:sldMk cId="904554276" sldId="261"/>
        </pc:sldMkLst>
        <pc:spChg chg="mod">
          <ac:chgData name="Benjamin Tan" userId="1912396213eb13dc" providerId="LiveId" clId="{FED442C1-2763-4D57-93D0-9B2ABFCB4462}" dt="2020-07-24T12:29:59.859" v="588" actId="26606"/>
          <ac:spMkLst>
            <pc:docMk/>
            <pc:sldMk cId="904554276" sldId="261"/>
            <ac:spMk id="2" creationId="{A28A1E78-5CC3-4428-90A9-1FBE0F29E80B}"/>
          </ac:spMkLst>
        </pc:spChg>
        <pc:spChg chg="del">
          <ac:chgData name="Benjamin Tan" userId="1912396213eb13dc" providerId="LiveId" clId="{FED442C1-2763-4D57-93D0-9B2ABFCB4462}" dt="2020-07-24T12:29:47.269" v="586" actId="478"/>
          <ac:spMkLst>
            <pc:docMk/>
            <pc:sldMk cId="904554276" sldId="261"/>
            <ac:spMk id="3" creationId="{F182247D-ADD2-445A-A2C2-193C312312E6}"/>
          </ac:spMkLst>
        </pc:spChg>
        <pc:spChg chg="add">
          <ac:chgData name="Benjamin Tan" userId="1912396213eb13dc" providerId="LiveId" clId="{FED442C1-2763-4D57-93D0-9B2ABFCB4462}" dt="2020-07-24T12:29:59.859" v="588" actId="26606"/>
          <ac:spMkLst>
            <pc:docMk/>
            <pc:sldMk cId="904554276" sldId="261"/>
            <ac:spMk id="9" creationId="{D12DDE76-C203-4047-9998-63900085B5E8}"/>
          </ac:spMkLst>
        </pc:spChg>
        <pc:picChg chg="add mod">
          <ac:chgData name="Benjamin Tan" userId="1912396213eb13dc" providerId="LiveId" clId="{FED442C1-2763-4D57-93D0-9B2ABFCB4462}" dt="2020-07-24T12:30:09.019" v="594" actId="14100"/>
          <ac:picMkLst>
            <pc:docMk/>
            <pc:sldMk cId="904554276" sldId="261"/>
            <ac:picMk id="4" creationId="{92081E0C-73AF-4D4C-B8A8-C7BE9E2EF5F6}"/>
          </ac:picMkLst>
        </pc:picChg>
      </pc:sldChg>
      <pc:sldChg chg="addSp delSp modSp add addCm delCm modNotesTx">
        <pc:chgData name="Benjamin Tan" userId="1912396213eb13dc" providerId="LiveId" clId="{FED442C1-2763-4D57-93D0-9B2ABFCB4462}" dt="2020-07-24T12:53:37.079" v="843" actId="20577"/>
        <pc:sldMkLst>
          <pc:docMk/>
          <pc:sldMk cId="3371264087" sldId="262"/>
        </pc:sldMkLst>
        <pc:spChg chg="del mod">
          <ac:chgData name="Benjamin Tan" userId="1912396213eb13dc" providerId="LiveId" clId="{FED442C1-2763-4D57-93D0-9B2ABFCB4462}" dt="2020-07-24T12:43:10.585" v="604" actId="478"/>
          <ac:spMkLst>
            <pc:docMk/>
            <pc:sldMk cId="3371264087" sldId="262"/>
            <ac:spMk id="2" creationId="{77AE1DA8-A006-4D8E-A826-F04A63FC53B5}"/>
          </ac:spMkLst>
        </pc:spChg>
        <pc:spChg chg="del">
          <ac:chgData name="Benjamin Tan" userId="1912396213eb13dc" providerId="LiveId" clId="{FED442C1-2763-4D57-93D0-9B2ABFCB4462}" dt="2020-07-24T12:43:15.293" v="605" actId="478"/>
          <ac:spMkLst>
            <pc:docMk/>
            <pc:sldMk cId="3371264087" sldId="262"/>
            <ac:spMk id="3" creationId="{C25DB44A-7C84-4665-BB93-52BCFFE0727C}"/>
          </ac:spMkLst>
        </pc:spChg>
        <pc:spChg chg="add del mod">
          <ac:chgData name="Benjamin Tan" userId="1912396213eb13dc" providerId="LiveId" clId="{FED442C1-2763-4D57-93D0-9B2ABFCB4462}" dt="2020-07-24T12:51:46.585" v="623"/>
          <ac:spMkLst>
            <pc:docMk/>
            <pc:sldMk cId="3371264087" sldId="262"/>
            <ac:spMk id="8" creationId="{051672C4-7C28-4093-9A8A-2031E63CDFAD}"/>
          </ac:spMkLst>
        </pc:spChg>
        <pc:spChg chg="add mod">
          <ac:chgData name="Benjamin Tan" userId="1912396213eb13dc" providerId="LiveId" clId="{FED442C1-2763-4D57-93D0-9B2ABFCB4462}" dt="2020-07-24T12:52:57.421" v="707" actId="20577"/>
          <ac:spMkLst>
            <pc:docMk/>
            <pc:sldMk cId="3371264087" sldId="262"/>
            <ac:spMk id="9" creationId="{FFA0ACC5-E075-4235-AF2F-24E84FD8D234}"/>
          </ac:spMkLst>
        </pc:spChg>
        <pc:picChg chg="add mod">
          <ac:chgData name="Benjamin Tan" userId="1912396213eb13dc" providerId="LiveId" clId="{FED442C1-2763-4D57-93D0-9B2ABFCB4462}" dt="2020-07-24T12:50:52.122" v="610" actId="1076"/>
          <ac:picMkLst>
            <pc:docMk/>
            <pc:sldMk cId="3371264087" sldId="262"/>
            <ac:picMk id="5" creationId="{24E6BF18-F2C7-43E2-8CCB-68BA162F8C4A}"/>
          </ac:picMkLst>
        </pc:picChg>
        <pc:picChg chg="add mod">
          <ac:chgData name="Benjamin Tan" userId="1912396213eb13dc" providerId="LiveId" clId="{FED442C1-2763-4D57-93D0-9B2ABFCB4462}" dt="2020-07-24T12:51:33.785" v="619" actId="1076"/>
          <ac:picMkLst>
            <pc:docMk/>
            <pc:sldMk cId="3371264087" sldId="262"/>
            <ac:picMk id="7" creationId="{2DC8FE2E-24BC-47A1-A362-007A9DEE1889}"/>
          </ac:picMkLst>
        </pc:picChg>
      </pc:sldChg>
      <pc:sldChg chg="delSp modSp add del">
        <pc:chgData name="Benjamin Tan" userId="1912396213eb13dc" providerId="LiveId" clId="{FED442C1-2763-4D57-93D0-9B2ABFCB4462}" dt="2020-07-24T12:57:15.333" v="865" actId="2696"/>
        <pc:sldMkLst>
          <pc:docMk/>
          <pc:sldMk cId="1115938175" sldId="263"/>
        </pc:sldMkLst>
        <pc:spChg chg="mod">
          <ac:chgData name="Benjamin Tan" userId="1912396213eb13dc" providerId="LiveId" clId="{FED442C1-2763-4D57-93D0-9B2ABFCB4462}" dt="2020-07-24T12:57:00.003" v="860" actId="1076"/>
          <ac:spMkLst>
            <pc:docMk/>
            <pc:sldMk cId="1115938175" sldId="263"/>
            <ac:spMk id="2" creationId="{1EE6A5A6-7F1B-45A6-9E4D-B4910411DD7C}"/>
          </ac:spMkLst>
        </pc:spChg>
        <pc:spChg chg="del">
          <ac:chgData name="Benjamin Tan" userId="1912396213eb13dc" providerId="LiveId" clId="{FED442C1-2763-4D57-93D0-9B2ABFCB4462}" dt="2020-07-24T12:56:39.142" v="848" actId="478"/>
          <ac:spMkLst>
            <pc:docMk/>
            <pc:sldMk cId="1115938175" sldId="263"/>
            <ac:spMk id="3" creationId="{2F6924FA-9217-4F5C-B34B-66253D0E883C}"/>
          </ac:spMkLst>
        </pc:spChg>
      </pc:sldChg>
      <pc:sldChg chg="add">
        <pc:chgData name="Benjamin Tan" userId="1912396213eb13dc" providerId="LiveId" clId="{FED442C1-2763-4D57-93D0-9B2ABFCB4462}" dt="2020-07-24T13:08:12.959" v="909"/>
        <pc:sldMkLst>
          <pc:docMk/>
          <pc:sldMk cId="3009814556" sldId="263"/>
        </pc:sldMkLst>
      </pc:sldChg>
      <pc:sldChg chg="modSp add ord">
        <pc:chgData name="Benjamin Tan" userId="1912396213eb13dc" providerId="LiveId" clId="{FED442C1-2763-4D57-93D0-9B2ABFCB4462}" dt="2020-07-24T12:57:21.477" v="876" actId="20577"/>
        <pc:sldMkLst>
          <pc:docMk/>
          <pc:sldMk cId="1844376899" sldId="264"/>
        </pc:sldMkLst>
        <pc:spChg chg="mod">
          <ac:chgData name="Benjamin Tan" userId="1912396213eb13dc" providerId="LiveId" clId="{FED442C1-2763-4D57-93D0-9B2ABFCB4462}" dt="2020-07-24T12:57:21.477" v="876" actId="20577"/>
          <ac:spMkLst>
            <pc:docMk/>
            <pc:sldMk cId="1844376899" sldId="264"/>
            <ac:spMk id="2" creationId="{CAC2C278-8B89-4FB8-9321-30ACF87961A2}"/>
          </ac:spMkLst>
        </pc:spChg>
      </pc:sldChg>
      <pc:sldChg chg="add del">
        <pc:chgData name="Benjamin Tan" userId="1912396213eb13dc" providerId="LiveId" clId="{FED442C1-2763-4D57-93D0-9B2ABFCB4462}" dt="2020-07-24T12:57:08.609" v="862"/>
        <pc:sldMkLst>
          <pc:docMk/>
          <pc:sldMk cId="3637384671" sldId="264"/>
        </pc:sldMkLst>
      </pc:sldChg>
      <pc:sldChg chg="modSp add del">
        <pc:chgData name="Benjamin Tan" userId="1912396213eb13dc" providerId="LiveId" clId="{FED442C1-2763-4D57-93D0-9B2ABFCB4462}" dt="2020-07-24T12:58:07.738" v="895" actId="2696"/>
        <pc:sldMkLst>
          <pc:docMk/>
          <pc:sldMk cId="1346507560" sldId="265"/>
        </pc:sldMkLst>
        <pc:spChg chg="mod">
          <ac:chgData name="Benjamin Tan" userId="1912396213eb13dc" providerId="LiveId" clId="{FED442C1-2763-4D57-93D0-9B2ABFCB4462}" dt="2020-07-24T12:58:04.611" v="894" actId="20577"/>
          <ac:spMkLst>
            <pc:docMk/>
            <pc:sldMk cId="1346507560" sldId="265"/>
            <ac:spMk id="2" creationId="{496E49B0-647D-4BF4-84E6-204FADEAC4CC}"/>
          </ac:spMkLst>
        </pc:spChg>
      </pc:sldChg>
      <pc:sldChg chg="add del">
        <pc:chgData name="Benjamin Tan" userId="1912396213eb13dc" providerId="LiveId" clId="{FED442C1-2763-4D57-93D0-9B2ABFCB4462}" dt="2020-07-24T12:57:29.107" v="878" actId="2696"/>
        <pc:sldMkLst>
          <pc:docMk/>
          <pc:sldMk cId="1665507587" sldId="265"/>
        </pc:sldMkLst>
      </pc:sldChg>
      <pc:sldChg chg="addSp delSp modSp add">
        <pc:chgData name="Benjamin Tan" userId="1912396213eb13dc" providerId="LiveId" clId="{FED442C1-2763-4D57-93D0-9B2ABFCB4462}" dt="2020-07-24T13:07:01.087" v="902" actId="1076"/>
        <pc:sldMkLst>
          <pc:docMk/>
          <pc:sldMk cId="2077052371" sldId="265"/>
        </pc:sldMkLst>
        <pc:picChg chg="add mod">
          <ac:chgData name="Benjamin Tan" userId="1912396213eb13dc" providerId="LiveId" clId="{FED442C1-2763-4D57-93D0-9B2ABFCB4462}" dt="2020-07-24T13:07:01.087" v="902" actId="1076"/>
          <ac:picMkLst>
            <pc:docMk/>
            <pc:sldMk cId="2077052371" sldId="265"/>
            <ac:picMk id="3" creationId="{1DB765A9-A914-42F0-BDB8-682F93FF4E61}"/>
          </ac:picMkLst>
        </pc:picChg>
        <pc:picChg chg="del">
          <ac:chgData name="Benjamin Tan" userId="1912396213eb13dc" providerId="LiveId" clId="{FED442C1-2763-4D57-93D0-9B2ABFCB4462}" dt="2020-07-24T13:06:49.717" v="897" actId="478"/>
          <ac:picMkLst>
            <pc:docMk/>
            <pc:sldMk cId="2077052371" sldId="265"/>
            <ac:picMk id="4" creationId="{9C6AA839-31A7-46BD-883F-F0CE25D92D89}"/>
          </ac:picMkLst>
        </pc:picChg>
      </pc:sldChg>
      <pc:sldChg chg="add del">
        <pc:chgData name="Benjamin Tan" userId="1912396213eb13dc" providerId="LiveId" clId="{FED442C1-2763-4D57-93D0-9B2ABFCB4462}" dt="2020-07-24T12:57:38.813" v="880"/>
        <pc:sldMkLst>
          <pc:docMk/>
          <pc:sldMk cId="4277413054" sldId="265"/>
        </pc:sldMkLst>
      </pc:sldChg>
      <pc:sldChg chg="add">
        <pc:chgData name="Benjamin Tan" userId="1912396213eb13dc" providerId="LiveId" clId="{FED442C1-2763-4D57-93D0-9B2ABFCB4462}" dt="2020-07-24T13:07:17.778" v="903"/>
        <pc:sldMkLst>
          <pc:docMk/>
          <pc:sldMk cId="2649801493" sldId="266"/>
        </pc:sldMkLst>
      </pc:sldChg>
      <pc:sldChg chg="add">
        <pc:chgData name="Benjamin Tan" userId="1912396213eb13dc" providerId="LiveId" clId="{FED442C1-2763-4D57-93D0-9B2ABFCB4462}" dt="2020-07-24T13:07:27.561" v="904"/>
        <pc:sldMkLst>
          <pc:docMk/>
          <pc:sldMk cId="3209428391" sldId="267"/>
        </pc:sldMkLst>
      </pc:sldChg>
      <pc:sldChg chg="add">
        <pc:chgData name="Benjamin Tan" userId="1912396213eb13dc" providerId="LiveId" clId="{FED442C1-2763-4D57-93D0-9B2ABFCB4462}" dt="2020-07-24T13:07:39.349" v="905"/>
        <pc:sldMkLst>
          <pc:docMk/>
          <pc:sldMk cId="1614332971" sldId="268"/>
        </pc:sldMkLst>
      </pc:sldChg>
      <pc:sldChg chg="add">
        <pc:chgData name="Benjamin Tan" userId="1912396213eb13dc" providerId="LiveId" clId="{FED442C1-2763-4D57-93D0-9B2ABFCB4462}" dt="2020-07-24T13:07:46.002" v="906"/>
        <pc:sldMkLst>
          <pc:docMk/>
          <pc:sldMk cId="562851106" sldId="269"/>
        </pc:sldMkLst>
      </pc:sldChg>
      <pc:sldChg chg="add">
        <pc:chgData name="Benjamin Tan" userId="1912396213eb13dc" providerId="LiveId" clId="{FED442C1-2763-4D57-93D0-9B2ABFCB4462}" dt="2020-07-24T13:07:55.973" v="907"/>
        <pc:sldMkLst>
          <pc:docMk/>
          <pc:sldMk cId="2258866167" sldId="270"/>
        </pc:sldMkLst>
      </pc:sldChg>
      <pc:sldChg chg="add">
        <pc:chgData name="Benjamin Tan" userId="1912396213eb13dc" providerId="LiveId" clId="{FED442C1-2763-4D57-93D0-9B2ABFCB4462}" dt="2020-07-24T13:08:04.217" v="908"/>
        <pc:sldMkLst>
          <pc:docMk/>
          <pc:sldMk cId="3198320827" sldId="271"/>
        </pc:sldMkLst>
      </pc:sldChg>
      <pc:sldChg chg="add">
        <pc:chgData name="Benjamin Tan" userId="1912396213eb13dc" providerId="LiveId" clId="{FED442C1-2763-4D57-93D0-9B2ABFCB4462}" dt="2020-07-24T13:09:26.775" v="911"/>
        <pc:sldMkLst>
          <pc:docMk/>
          <pc:sldMk cId="4108834253" sldId="272"/>
        </pc:sldMkLst>
      </pc:sldChg>
      <pc:sldChg chg="add">
        <pc:chgData name="Benjamin Tan" userId="1912396213eb13dc" providerId="LiveId" clId="{FED442C1-2763-4D57-93D0-9B2ABFCB4462}" dt="2020-07-24T13:09:33.118" v="912"/>
        <pc:sldMkLst>
          <pc:docMk/>
          <pc:sldMk cId="21769909" sldId="273"/>
        </pc:sldMkLst>
      </pc:sldChg>
      <pc:sldChg chg="modSp add ord">
        <pc:chgData name="Benjamin Tan" userId="1912396213eb13dc" providerId="LiveId" clId="{FED442C1-2763-4D57-93D0-9B2ABFCB4462}" dt="2020-07-24T13:16:36.717" v="944" actId="20577"/>
        <pc:sldMkLst>
          <pc:docMk/>
          <pc:sldMk cId="2554279021" sldId="274"/>
        </pc:sldMkLst>
        <pc:spChg chg="mod">
          <ac:chgData name="Benjamin Tan" userId="1912396213eb13dc" providerId="LiveId" clId="{FED442C1-2763-4D57-93D0-9B2ABFCB4462}" dt="2020-07-24T13:16:36.717" v="944" actId="20577"/>
          <ac:spMkLst>
            <pc:docMk/>
            <pc:sldMk cId="2554279021" sldId="274"/>
            <ac:spMk id="2" creationId="{CAC2C278-8B89-4FB8-9321-30ACF87961A2}"/>
          </ac:spMkLst>
        </pc:spChg>
      </pc:sldChg>
      <pc:sldChg chg="modSp add ord">
        <pc:chgData name="Benjamin Tan" userId="1912396213eb13dc" providerId="LiveId" clId="{FED442C1-2763-4D57-93D0-9B2ABFCB4462}" dt="2020-07-24T13:36:45.138" v="990" actId="20577"/>
        <pc:sldMkLst>
          <pc:docMk/>
          <pc:sldMk cId="3036486186" sldId="275"/>
        </pc:sldMkLst>
        <pc:spChg chg="mod">
          <ac:chgData name="Benjamin Tan" userId="1912396213eb13dc" providerId="LiveId" clId="{FED442C1-2763-4D57-93D0-9B2ABFCB4462}" dt="2020-07-24T13:36:45.138" v="990" actId="20577"/>
          <ac:spMkLst>
            <pc:docMk/>
            <pc:sldMk cId="3036486186" sldId="275"/>
            <ac:spMk id="2" creationId="{CAC2C278-8B89-4FB8-9321-30ACF87961A2}"/>
          </ac:spMkLst>
        </pc:spChg>
      </pc:sldChg>
      <pc:sldChg chg="addSp delSp modSp add modNotesTx">
        <pc:chgData name="Benjamin Tan" userId="1912396213eb13dc" providerId="LiveId" clId="{FED442C1-2763-4D57-93D0-9B2ABFCB4462}" dt="2020-07-24T14:20:32.576" v="1057" actId="20577"/>
        <pc:sldMkLst>
          <pc:docMk/>
          <pc:sldMk cId="2113082024" sldId="276"/>
        </pc:sldMkLst>
        <pc:spChg chg="add del mod">
          <ac:chgData name="Benjamin Tan" userId="1912396213eb13dc" providerId="LiveId" clId="{FED442C1-2763-4D57-93D0-9B2ABFCB4462}" dt="2020-07-24T13:38:16.634" v="1009" actId="478"/>
          <ac:spMkLst>
            <pc:docMk/>
            <pc:sldMk cId="2113082024" sldId="276"/>
            <ac:spMk id="2" creationId="{ABE8656C-A8B5-4299-98BD-523E97E29A61}"/>
          </ac:spMkLst>
        </pc:spChg>
        <pc:spChg chg="del mod">
          <ac:chgData name="Benjamin Tan" userId="1912396213eb13dc" providerId="LiveId" clId="{FED442C1-2763-4D57-93D0-9B2ABFCB4462}" dt="2020-07-24T13:38:20.665" v="1011" actId="478"/>
          <ac:spMkLst>
            <pc:docMk/>
            <pc:sldMk cId="2113082024" sldId="276"/>
            <ac:spMk id="3" creationId="{75FECF8F-267C-4076-A75E-F4C4832B8446}"/>
          </ac:spMkLst>
        </pc:spChg>
        <pc:spChg chg="add del mod">
          <ac:chgData name="Benjamin Tan" userId="1912396213eb13dc" providerId="LiveId" clId="{FED442C1-2763-4D57-93D0-9B2ABFCB4462}" dt="2020-07-24T13:38:16.634" v="1009" actId="478"/>
          <ac:spMkLst>
            <pc:docMk/>
            <pc:sldMk cId="2113082024" sldId="276"/>
            <ac:spMk id="5" creationId="{D34952F5-5C36-420C-82C1-8590D502E03A}"/>
          </ac:spMkLst>
        </pc:spChg>
        <pc:picChg chg="add mod">
          <ac:chgData name="Benjamin Tan" userId="1912396213eb13dc" providerId="LiveId" clId="{FED442C1-2763-4D57-93D0-9B2ABFCB4462}" dt="2020-07-24T13:38:48.038" v="1020" actId="1076"/>
          <ac:picMkLst>
            <pc:docMk/>
            <pc:sldMk cId="2113082024" sldId="276"/>
            <ac:picMk id="6" creationId="{DD58D8B4-2706-4E06-AD6E-9250B88656AA}"/>
          </ac:picMkLst>
        </pc:picChg>
      </pc:sldChg>
      <pc:sldChg chg="modSp add">
        <pc:chgData name="Benjamin Tan" userId="1912396213eb13dc" providerId="LiveId" clId="{FED442C1-2763-4D57-93D0-9B2ABFCB4462}" dt="2020-07-24T14:22:32.330" v="1390" actId="20577"/>
        <pc:sldMkLst>
          <pc:docMk/>
          <pc:sldMk cId="4240522070" sldId="277"/>
        </pc:sldMkLst>
        <pc:spChg chg="mod">
          <ac:chgData name="Benjamin Tan" userId="1912396213eb13dc" providerId="LiveId" clId="{FED442C1-2763-4D57-93D0-9B2ABFCB4462}" dt="2020-07-24T14:21:22.963" v="1187" actId="20577"/>
          <ac:spMkLst>
            <pc:docMk/>
            <pc:sldMk cId="4240522070" sldId="277"/>
            <ac:spMk id="2" creationId="{153FE646-2F76-42D9-BFF0-13EDF2274B97}"/>
          </ac:spMkLst>
        </pc:spChg>
        <pc:spChg chg="mod">
          <ac:chgData name="Benjamin Tan" userId="1912396213eb13dc" providerId="LiveId" clId="{FED442C1-2763-4D57-93D0-9B2ABFCB4462}" dt="2020-07-24T14:22:32.330" v="1390" actId="20577"/>
          <ac:spMkLst>
            <pc:docMk/>
            <pc:sldMk cId="4240522070" sldId="277"/>
            <ac:spMk id="3" creationId="{335F25F3-6DA0-4226-A808-7381B6A395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3E9BC-5344-4549-B48C-EDACDC4482A8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8DC32-7447-46B7-AA76-177275E9A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8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ml-dev.org/tutorials/2.5/window-window.ph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parallax.com/support/reference/ascii-table-0-127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ml-dev.org/documentation/2.5.1/classsf_1_1RenderWindow.ph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Setting framerate: either to screen’s refresh rate or manually set; never use it together!</a:t>
            </a:r>
          </a:p>
          <a:p>
            <a:endParaRPr lang="en-SG" dirty="0"/>
          </a:p>
          <a:p>
            <a:r>
              <a:rPr lang="en-SG"/>
              <a:t>More information: </a:t>
            </a:r>
            <a:r>
              <a:rPr lang="en-SG">
                <a:hlinkClick r:id="rId3"/>
              </a:rPr>
              <a:t>https://www.sfml-dev.org/tutorials/2.5/window-window.php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DC32-7447-46B7-AA76-177275E9AA7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3816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Introduce you to the concept of key presses and key releases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37340-5AAD-4387-A1C4-9C233ACFF636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114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37340-5AAD-4387-A1C4-9C233ACFF636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030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ASCII: </a:t>
            </a:r>
            <a:r>
              <a:rPr lang="en-SG" dirty="0">
                <a:hlinkClick r:id="rId3"/>
              </a:rPr>
              <a:t>https://learn.parallax.com/support/reference/ascii-table-0-127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37340-5AAD-4387-A1C4-9C233ACFF636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930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Usual screen is 1920 x 1080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DC32-7447-46B7-AA76-177275E9AA75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27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First argument -&gt; size of the window (Length x Height)</a:t>
            </a:r>
          </a:p>
          <a:p>
            <a:r>
              <a:rPr lang="en-SG" dirty="0"/>
              <a:t>Second -&gt; Title</a:t>
            </a:r>
          </a:p>
          <a:p>
            <a:r>
              <a:rPr lang="en-SG" dirty="0"/>
              <a:t>Third (Optional) -&gt; specify style of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DC32-7447-46B7-AA76-177275E9AA7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601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argument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DC32-7447-46B7-AA76-177275E9AA7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86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Sf::Window is mainly used for 2D drawings.</a:t>
            </a:r>
          </a:p>
          <a:p>
            <a:r>
              <a:rPr lang="en-SG" dirty="0"/>
              <a:t>Sf::</a:t>
            </a:r>
            <a:r>
              <a:rPr lang="en-SG" dirty="0" err="1"/>
              <a:t>RenderWindow</a:t>
            </a:r>
            <a:r>
              <a:rPr lang="en-SG" dirty="0"/>
              <a:t> is derived from sf::window, but is the main class of the Graphics module.</a:t>
            </a:r>
          </a:p>
          <a:p>
            <a:r>
              <a:rPr lang="en-SG" dirty="0">
                <a:hlinkClick r:id="rId3"/>
              </a:rPr>
              <a:t>https://www.sfml-dev.org/documentation/2.5.1/classsf_1_1RenderWindow.php</a:t>
            </a:r>
            <a:endParaRPr lang="en-SG" dirty="0"/>
          </a:p>
          <a:p>
            <a:endParaRPr lang="en-SG" dirty="0"/>
          </a:p>
          <a:p>
            <a:r>
              <a:rPr lang="en-SG" dirty="0"/>
              <a:t>Our main driver for this course!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DC32-7447-46B7-AA76-177275E9AA7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0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Yes, the window only manages to stay on for that while because it there was no instruction for it to remain open!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DC32-7447-46B7-AA76-177275E9AA7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95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Events occurs within the while loop when window is 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37340-5AAD-4387-A1C4-9C233ACFF636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66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Event is triggered when user clicks on the cross on the 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37340-5AAD-4387-A1C4-9C233ACFF636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9138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Event is triggered when window is resized.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37340-5AAD-4387-A1C4-9C233ACFF636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013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Event is usually used when catching user input in a text field.</a:t>
            </a:r>
          </a:p>
          <a:p>
            <a:endParaRPr lang="en-SG" dirty="0"/>
          </a:p>
          <a:p>
            <a:r>
              <a:rPr lang="en-SG" dirty="0"/>
              <a:t>Do not be confused with </a:t>
            </a:r>
            <a:r>
              <a:rPr lang="en-SG" dirty="0" err="1"/>
              <a:t>KeyPressed</a:t>
            </a:r>
            <a:r>
              <a:rPr lang="en-SG" dirty="0"/>
              <a:t> Event which will be discussed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37340-5AAD-4387-A1C4-9C233ACFF636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40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D9A7-0BD2-4344-819D-C1C2FD90E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DFB89-6BBE-4BF8-BB48-AFF1F684B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438E-E890-407B-B1A5-1CC0162F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9FD39-856F-41D0-9F73-6B938CE9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0BFD-DE53-4118-8C73-0393354C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87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12BD-5569-4AF9-995C-759EE423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58AC4-B605-43CE-A95C-9DA352CE6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6F93-2735-42A2-8210-476F8340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8DF0D-A80C-4782-88D7-DE7E4C1D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E01F-78AE-4FBD-9224-B1C8031E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2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4BE03-12BF-419B-8CE8-44B0003A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DD2CC-05D9-4445-A331-758BFA972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06E7-0313-475B-9A4A-5B1E8D16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B9764-4534-4C34-802F-4B7FC65D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FEBF-98A9-4FB1-9353-C2A3DBE2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14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FC99-7EE1-4C47-BBC7-DDE1B907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4AC0-9C32-4536-99E8-B252A56F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BB50-D22B-4EF7-AB12-134578F4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F766-5D28-48BD-8305-3C1EB0F7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9F13-5CFF-4B19-867A-4A2917A5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67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8FF8-C0E7-4A0F-849A-58EEDFFC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99521-7F41-46E8-BAC4-7C1F0106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ABDB-A5AA-40AB-B3C8-242550CD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485B-C4F3-4EAB-9079-1736CC5F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252A-854C-4892-AD1E-67E26FCB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01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C1B7-6461-442B-B0E4-454E78E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7DC9-0BBE-4ABD-8511-64031F529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BD7E-77A2-4F80-BCC8-D5E495EE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ED3BD-4F17-427E-9FA4-1BA621B9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7CE0A-DD64-48E3-A83D-358FAB27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A4FFF-1077-4F3C-8C26-5A058D3F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EBC2-8716-4175-B5C2-38928B2B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81C85-C21A-4D86-80CF-8DD01D76C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814B7-0091-4F74-907A-CDCD4C5F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D9306-428F-4A7B-8617-8C6646EFD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28666-69B5-4A2D-AA99-E074783C1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80446-3041-4F06-AB9B-56E99E42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603DC-B4AB-4CFC-958E-49C469BD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CC2DC-53A2-4C6C-A056-8B9926DE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29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5264-6DC1-4830-9CB4-8E0AE6CA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D0206-0C12-4B7C-B712-A3E5BD0A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4E68C-C73F-46CF-85BE-92AA5F7F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BA0D5-6BB8-4B27-B7AE-EAA95B56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77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1A86B-4A43-4A8A-BE0D-692CEAEE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CD1CD-636B-4BCA-8362-B44B52EA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9D152-FC46-4FAE-80EB-B6ED915B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328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1FB2-2519-473D-8443-532E163D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3998-46B8-49F3-BBF4-24DB2D60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62C51-0227-4990-AF69-6DE6AA74F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6DB6D-5EDF-4B36-B1B5-2F8EC7F5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0750E-BE60-4CEF-A9F8-F4368C0E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F9909-D278-469A-87BF-47F5AE9E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72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F32A-84D6-498F-B9E8-7A245FB5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57313-26E0-450E-AD1D-DCF02E9EF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E7851-FA22-4D31-917A-987DC3F20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C6DF2-556D-4D4A-BCE7-379B00A0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F433C-BFF4-4577-AF38-0C529EFD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0C457-54CE-48BB-8B7B-9E41A2CF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98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4CF1C-C2E8-402D-B1A9-C1A95A26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CB3F-DB03-4706-8B14-FDC575169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FD75-FDD2-49A0-B82F-2EE6A085A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C590-2C83-4379-BC5B-1E5DECF0B77A}" type="datetimeFigureOut">
              <a:rPr lang="en-SG" smtClean="0"/>
              <a:t>24/7/2020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F237-3131-47E2-A171-6384EDF77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51A8-48BE-4B1C-96CD-8EBBB789E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3F48-949C-4B7D-B94C-573A42B65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70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A1E78-5CC3-4428-90A9-1FBE0F29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Before we begin…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081E0C-73AF-4D4C-B8A8-C7BE9E2E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97" y="640080"/>
            <a:ext cx="516860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5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765C-A4E8-4E9E-8AB1-84B080B3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3793"/>
          </a:xfrm>
        </p:spPr>
        <p:txBody>
          <a:bodyPr/>
          <a:lstStyle/>
          <a:p>
            <a:r>
              <a:rPr lang="en-SG" dirty="0"/>
              <a:t>Outline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765A9-A914-42F0-BDB8-682F93FF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783026"/>
            <a:ext cx="6938772" cy="40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5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4082-BAB1-4455-BE78-E5BCE4D4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Closed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16A1B-6D98-4721-A3B3-0464C233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83" y="2009576"/>
            <a:ext cx="8800025" cy="19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0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D300-9DB6-4841-8B70-2A2533CD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Resized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1B4E4-00B3-43D2-9F74-26AAF47C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16" y="2681299"/>
            <a:ext cx="9633414" cy="23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971E-2D12-4754-88B4-BDBDDBFF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TextEntered</a:t>
            </a:r>
            <a:r>
              <a:rPr lang="en-SG" dirty="0"/>
              <a:t>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E9DDF-150B-4C33-A8BE-D8EF9809B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0" y="2827189"/>
            <a:ext cx="11002056" cy="18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F019-BD5B-4CD6-941F-10391983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Pressed and Released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DCA2-6FE2-4098-BCAE-D67D2EB9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Pressed == holding down the key down</a:t>
            </a:r>
          </a:p>
          <a:p>
            <a:r>
              <a:rPr lang="en-SG" dirty="0"/>
              <a:t>Released == letting go of the pressed key</a:t>
            </a:r>
          </a:p>
        </p:txBody>
      </p:sp>
      <p:pic>
        <p:nvPicPr>
          <p:cNvPr id="1028" name="Picture 4" descr="Javascript KeyboardEvent">
            <a:extLst>
              <a:ext uri="{FF2B5EF4-FFF2-40B4-BE49-F238E27FC236}">
                <a16:creationId xmlns:a16="http://schemas.microsoft.com/office/drawing/2014/main" id="{33352E31-2FE2-4BEF-AB8C-CB70C95A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77" y="3066205"/>
            <a:ext cx="64579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85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A97C-B7E8-4D09-B8AE-12F0C61C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KeyPressed</a:t>
            </a:r>
            <a:r>
              <a:rPr lang="en-SG" dirty="0"/>
              <a:t> and </a:t>
            </a:r>
            <a:r>
              <a:rPr lang="en-SG" dirty="0" err="1"/>
              <a:t>KeyReleased</a:t>
            </a:r>
            <a:r>
              <a:rPr lang="en-SG" dirty="0"/>
              <a:t>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55EFD-6B76-4174-BBED-BBB09184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111774"/>
            <a:ext cx="8846178" cy="40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6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08A8-8243-4528-9031-330F79C3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are their differences?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7B37B-F27F-4D29-93D3-48996F32D9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1828800"/>
          <a:ext cx="8594724" cy="368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3823186537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4175590989"/>
                    </a:ext>
                  </a:extLst>
                </a:gridCol>
              </a:tblGrid>
              <a:tr h="597222">
                <a:tc>
                  <a:txBody>
                    <a:bodyPr/>
                    <a:lstStyle/>
                    <a:p>
                      <a:r>
                        <a:rPr lang="en-SG" dirty="0" err="1"/>
                        <a:t>KeyPressed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TextEntered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82441"/>
                  </a:ext>
                </a:extLst>
              </a:tr>
              <a:tr h="1030821">
                <a:tc>
                  <a:txBody>
                    <a:bodyPr/>
                    <a:lstStyle/>
                    <a:p>
                      <a:r>
                        <a:rPr lang="en-SG" dirty="0"/>
                        <a:t>Every key pressed is seen as an individual state.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Every key pressed may be perceived as a combination of key presses.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38971"/>
                  </a:ext>
                </a:extLst>
              </a:tr>
              <a:tr h="1030821">
                <a:tc>
                  <a:txBody>
                    <a:bodyPr/>
                    <a:lstStyle/>
                    <a:p>
                      <a:r>
                        <a:rPr lang="en-SG" dirty="0"/>
                        <a:t>If a key is held, multiple </a:t>
                      </a:r>
                      <a:r>
                        <a:rPr lang="en-SG" dirty="0" err="1"/>
                        <a:t>KeyPressed</a:t>
                      </a:r>
                      <a:r>
                        <a:rPr lang="en-SG" dirty="0"/>
                        <a:t> events are generated.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Do not register multiple </a:t>
                      </a:r>
                      <a:r>
                        <a:rPr lang="en-SG" dirty="0" err="1"/>
                        <a:t>TextEntered</a:t>
                      </a:r>
                      <a:r>
                        <a:rPr lang="en-SG" dirty="0"/>
                        <a:t> events.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89638"/>
                  </a:ext>
                </a:extLst>
              </a:tr>
              <a:tr h="1030821">
                <a:tc>
                  <a:txBody>
                    <a:bodyPr/>
                    <a:lstStyle/>
                    <a:p>
                      <a:r>
                        <a:rPr lang="en-SG" dirty="0"/>
                        <a:t>Takes the whole spectrum of the Keyboard.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Takes ASCII range 0 - 127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7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32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237E-88FB-438E-A5AA-63248498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MouseWheelScrolled</a:t>
            </a:r>
            <a:r>
              <a:rPr lang="en-SG" dirty="0"/>
              <a:t>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9A8D5-7B30-4AC9-AA53-43B95014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29069"/>
            <a:ext cx="9073290" cy="420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1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62DD-F7CC-4754-A2C9-07423B35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MouseMoved</a:t>
            </a:r>
            <a:r>
              <a:rPr lang="en-SG" dirty="0"/>
              <a:t>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AE262-CB0E-4575-8442-962C8D0D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8" y="2971799"/>
            <a:ext cx="10527784" cy="23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3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DC43-4766-4B7F-8D6E-877FB70E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MouseEntered</a:t>
            </a:r>
            <a:r>
              <a:rPr lang="en-SG" dirty="0"/>
              <a:t> and </a:t>
            </a:r>
            <a:r>
              <a:rPr lang="en-SG" dirty="0" err="1"/>
              <a:t>MouseLeft</a:t>
            </a:r>
            <a:r>
              <a:rPr lang="en-SG" dirty="0"/>
              <a:t>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D84A2-8018-4050-B411-A0D5EC3D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60" y="2812070"/>
            <a:ext cx="11111279" cy="26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2C278-8B89-4FB8-9321-30ACF8796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SG" sz="5200">
                <a:solidFill>
                  <a:schemeClr val="tx2"/>
                </a:solidFill>
              </a:rPr>
              <a:t>SFML Window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725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2C278-8B89-4FB8-9321-30ACF8796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SG" sz="5200" dirty="0">
                <a:solidFill>
                  <a:schemeClr val="tx2"/>
                </a:solidFill>
              </a:rPr>
              <a:t>Setting of Window Position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48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656C-A8B5-4299-98BD-523E97E2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8D8B4-2706-4E06-AD6E-9250B886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8600"/>
            <a:ext cx="10515601" cy="15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82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E646-2F76-42D9-BFF0-13EDF227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25F3-6DA0-4226-A808-7381B6A3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when polling for events, we can use either if-else or switch statements</a:t>
            </a:r>
          </a:p>
          <a:p>
            <a:r>
              <a:rPr lang="en-SG" dirty="0"/>
              <a:t>Differences between </a:t>
            </a:r>
            <a:r>
              <a:rPr lang="en-SG" dirty="0" err="1"/>
              <a:t>KeyPressed</a:t>
            </a:r>
            <a:r>
              <a:rPr lang="en-SG" dirty="0"/>
              <a:t>, </a:t>
            </a:r>
            <a:r>
              <a:rPr lang="en-SG" dirty="0" err="1"/>
              <a:t>KeyReleased</a:t>
            </a:r>
            <a:r>
              <a:rPr lang="en-SG" dirty="0"/>
              <a:t> and </a:t>
            </a:r>
            <a:r>
              <a:rPr lang="en-SG" dirty="0" err="1"/>
              <a:t>TextEntered</a:t>
            </a:r>
            <a:r>
              <a:rPr lang="en-SG" dirty="0"/>
              <a:t>.</a:t>
            </a:r>
          </a:p>
          <a:p>
            <a:r>
              <a:rPr lang="en-SG" dirty="0"/>
              <a:t>From today onwards, we’ll only be using </a:t>
            </a:r>
            <a:r>
              <a:rPr lang="en-SG" dirty="0" err="1"/>
              <a:t>RenderWindow</a:t>
            </a:r>
            <a:r>
              <a:rPr lang="en-SG" dirty="0"/>
              <a:t> to draw our windows as it is easier for </a:t>
            </a:r>
            <a:r>
              <a:rPr lang="en-SG"/>
              <a:t>Sprite drawings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052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EA733-0E49-4DDE-B9BC-EDA42C6A1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9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77CC-227B-4CBE-81FC-238AEC69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BC916-4BEC-49F1-8E35-0DD47C51D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-1111"/>
          <a:stretch/>
        </p:blipFill>
        <p:spPr>
          <a:xfrm>
            <a:off x="1744285" y="1825626"/>
            <a:ext cx="86939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D4A0-281A-4D03-BEA3-1E46FCAF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 Styles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D0F4F4-AAB9-422F-A515-C95C9C97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896269"/>
            <a:ext cx="10525125" cy="42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2C278-8B89-4FB8-9321-30ACF8796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SG" sz="5200" dirty="0">
                <a:solidFill>
                  <a:schemeClr val="tx2"/>
                </a:solidFill>
              </a:rPr>
              <a:t>SFML </a:t>
            </a:r>
            <a:r>
              <a:rPr lang="en-SG" sz="5200" dirty="0" err="1">
                <a:solidFill>
                  <a:schemeClr val="tx2"/>
                </a:solidFill>
              </a:rPr>
              <a:t>RenderWindow</a:t>
            </a:r>
            <a:endParaRPr lang="en-SG" sz="5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27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AE8F-A53C-4C39-BB33-5451E58D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Render Window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EFE597-1537-47F7-917A-CEEE8EFE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475151"/>
            <a:ext cx="10525125" cy="30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nfused face with no fill">
            <a:extLst>
              <a:ext uri="{FF2B5EF4-FFF2-40B4-BE49-F238E27FC236}">
                <a16:creationId xmlns:a16="http://schemas.microsoft.com/office/drawing/2014/main" id="{24E6BF18-F2C7-43E2-8CCB-68BA162F8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21080" y="2834640"/>
            <a:ext cx="4968240" cy="4968240"/>
          </a:xfrm>
          <a:prstGeom prst="rect">
            <a:avLst/>
          </a:prstGeom>
        </p:spPr>
      </p:pic>
      <p:pic>
        <p:nvPicPr>
          <p:cNvPr id="7" name="Graphic 6" descr="Speech">
            <a:extLst>
              <a:ext uri="{FF2B5EF4-FFF2-40B4-BE49-F238E27FC236}">
                <a16:creationId xmlns:a16="http://schemas.microsoft.com/office/drawing/2014/main" id="{2DC8FE2E-24BC-47A1-A362-007A9DEE1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819399" y="-365023"/>
            <a:ext cx="8384667" cy="5409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A0ACC5-E075-4235-AF2F-24E84FD8D234}"/>
              </a:ext>
            </a:extLst>
          </p:cNvPr>
          <p:cNvSpPr txBox="1"/>
          <p:nvPr/>
        </p:nvSpPr>
        <p:spPr>
          <a:xfrm>
            <a:off x="4358640" y="1021080"/>
            <a:ext cx="484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</a:rPr>
              <a:t>Buttt</a:t>
            </a:r>
            <a:r>
              <a:rPr lang="en-SG" sz="2800" dirty="0">
                <a:solidFill>
                  <a:schemeClr val="bg1"/>
                </a:solidFill>
              </a:rPr>
              <a:t>… Where is the window?!??!</a:t>
            </a:r>
          </a:p>
        </p:txBody>
      </p:sp>
    </p:spTree>
    <p:extLst>
      <p:ext uri="{BB962C8B-B14F-4D97-AF65-F5344CB8AC3E}">
        <p14:creationId xmlns:p14="http://schemas.microsoft.com/office/powerpoint/2010/main" val="337126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2C278-8B89-4FB8-9321-30ACF8796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SG" sz="5200" dirty="0">
                <a:solidFill>
                  <a:schemeClr val="tx2"/>
                </a:solidFill>
              </a:rPr>
              <a:t>SFML Event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437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417</Words>
  <Application>Microsoft Office PowerPoint</Application>
  <PresentationFormat>Widescreen</PresentationFormat>
  <Paragraphs>69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Before we begin…</vt:lpstr>
      <vt:lpstr>SFML Window</vt:lpstr>
      <vt:lpstr>PowerPoint Presentation</vt:lpstr>
      <vt:lpstr>Outline</vt:lpstr>
      <vt:lpstr>Different Styles</vt:lpstr>
      <vt:lpstr>SFML RenderWindow</vt:lpstr>
      <vt:lpstr>Render Window</vt:lpstr>
      <vt:lpstr>PowerPoint Presentation</vt:lpstr>
      <vt:lpstr>SFML Event</vt:lpstr>
      <vt:lpstr>Outline</vt:lpstr>
      <vt:lpstr>Closed Event</vt:lpstr>
      <vt:lpstr>Resized Event</vt:lpstr>
      <vt:lpstr>TextEntered Event</vt:lpstr>
      <vt:lpstr>Pressed and Released Events</vt:lpstr>
      <vt:lpstr>KeyPressed and KeyReleased Event</vt:lpstr>
      <vt:lpstr>What are their differences?</vt:lpstr>
      <vt:lpstr>MouseWheelScrolled Event</vt:lpstr>
      <vt:lpstr>MouseMoved Event</vt:lpstr>
      <vt:lpstr>MouseEntered and MouseLeft Event</vt:lpstr>
      <vt:lpstr>Setting of Window Position</vt:lpstr>
      <vt:lpstr>Setting Position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we begin…</dc:title>
  <dc:creator>Benjamin Tan</dc:creator>
  <cp:lastModifiedBy>Benjamin Tan</cp:lastModifiedBy>
  <cp:revision>1</cp:revision>
  <dcterms:created xsi:type="dcterms:W3CDTF">2020-07-24T13:24:19Z</dcterms:created>
  <dcterms:modified xsi:type="dcterms:W3CDTF">2020-07-24T14:22:32Z</dcterms:modified>
</cp:coreProperties>
</file>