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56" r:id="rId11"/>
    <p:sldId id="257" r:id="rId12"/>
    <p:sldId id="258" r:id="rId13"/>
    <p:sldId id="259" r:id="rId14"/>
    <p:sldId id="260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7052F-7C50-4865-B23D-6C4AB8F79DE0}" v="1" dt="2020-08-01T04:58:04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61839" autoAdjust="0"/>
  </p:normalViewPr>
  <p:slideViewPr>
    <p:cSldViewPr snapToGrid="0">
      <p:cViewPr varScale="1">
        <p:scale>
          <a:sx n="70" d="100"/>
          <a:sy n="70" d="100"/>
        </p:scale>
        <p:origin x="2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BDCCEE70-751F-4C21-96E7-BA54B512CE0D}"/>
    <pc:docChg chg="custSel addSld delSld modSld sldOrd">
      <pc:chgData name="Benjamin Tan" userId="1912396213eb13dc" providerId="LiveId" clId="{BDCCEE70-751F-4C21-96E7-BA54B512CE0D}" dt="2020-07-24T16:23:53.509" v="136" actId="20577"/>
      <pc:docMkLst>
        <pc:docMk/>
      </pc:docMkLst>
      <pc:sldChg chg="modNotesTx">
        <pc:chgData name="Benjamin Tan" userId="1912396213eb13dc" providerId="LiveId" clId="{BDCCEE70-751F-4C21-96E7-BA54B512CE0D}" dt="2020-07-24T16:21:04.060" v="73" actId="20577"/>
        <pc:sldMkLst>
          <pc:docMk/>
          <pc:sldMk cId="639770695" sldId="261"/>
        </pc:sldMkLst>
      </pc:sldChg>
      <pc:sldChg chg="del">
        <pc:chgData name="Benjamin Tan" userId="1912396213eb13dc" providerId="LiveId" clId="{BDCCEE70-751F-4C21-96E7-BA54B512CE0D}" dt="2020-07-24T16:20:48.731" v="55" actId="2696"/>
        <pc:sldMkLst>
          <pc:docMk/>
          <pc:sldMk cId="1037249143" sldId="262"/>
        </pc:sldMkLst>
      </pc:sldChg>
      <pc:sldChg chg="modSp ord">
        <pc:chgData name="Benjamin Tan" userId="1912396213eb13dc" providerId="LiveId" clId="{BDCCEE70-751F-4C21-96E7-BA54B512CE0D}" dt="2020-07-24T16:20:44.721" v="54" actId="20577"/>
        <pc:sldMkLst>
          <pc:docMk/>
          <pc:sldMk cId="3984015298" sldId="263"/>
        </pc:sldMkLst>
        <pc:spChg chg="mod">
          <ac:chgData name="Benjamin Tan" userId="1912396213eb13dc" providerId="LiveId" clId="{BDCCEE70-751F-4C21-96E7-BA54B512CE0D}" dt="2020-07-24T16:20:44.721" v="54" actId="20577"/>
          <ac:spMkLst>
            <pc:docMk/>
            <pc:sldMk cId="3984015298" sldId="263"/>
            <ac:spMk id="2" creationId="{B16F3243-9D80-4B94-A093-3B425C585C38}"/>
          </ac:spMkLst>
        </pc:spChg>
      </pc:sldChg>
      <pc:sldChg chg="del">
        <pc:chgData name="Benjamin Tan" userId="1912396213eb13dc" providerId="LiveId" clId="{BDCCEE70-751F-4C21-96E7-BA54B512CE0D}" dt="2020-07-24T16:20:50.508" v="56" actId="2696"/>
        <pc:sldMkLst>
          <pc:docMk/>
          <pc:sldMk cId="2603351711" sldId="264"/>
        </pc:sldMkLst>
      </pc:sldChg>
      <pc:sldChg chg="modSp add">
        <pc:chgData name="Benjamin Tan" userId="1912396213eb13dc" providerId="LiveId" clId="{BDCCEE70-751F-4C21-96E7-BA54B512CE0D}" dt="2020-07-24T16:23:53.509" v="136" actId="20577"/>
        <pc:sldMkLst>
          <pc:docMk/>
          <pc:sldMk cId="2907119706" sldId="264"/>
        </pc:sldMkLst>
        <pc:spChg chg="mod">
          <ac:chgData name="Benjamin Tan" userId="1912396213eb13dc" providerId="LiveId" clId="{BDCCEE70-751F-4C21-96E7-BA54B512CE0D}" dt="2020-07-24T16:23:39.561" v="103" actId="20577"/>
          <ac:spMkLst>
            <pc:docMk/>
            <pc:sldMk cId="2907119706" sldId="264"/>
            <ac:spMk id="2" creationId="{3D545234-DC36-49DC-8164-1DAA6132B813}"/>
          </ac:spMkLst>
        </pc:spChg>
        <pc:spChg chg="mod">
          <ac:chgData name="Benjamin Tan" userId="1912396213eb13dc" providerId="LiveId" clId="{BDCCEE70-751F-4C21-96E7-BA54B512CE0D}" dt="2020-07-24T16:23:53.509" v="136" actId="20577"/>
          <ac:spMkLst>
            <pc:docMk/>
            <pc:sldMk cId="2907119706" sldId="264"/>
            <ac:spMk id="3" creationId="{2EFE124F-545F-41F5-B127-0E6259C9A5D9}"/>
          </ac:spMkLst>
        </pc:spChg>
      </pc:sldChg>
    </pc:docChg>
  </pc:docChgLst>
  <pc:docChgLst>
    <pc:chgData name="Benjamin Tan" userId="1912396213eb13dc" providerId="LiveId" clId="{4A97052F-7C50-4865-B23D-6C4AB8F79DE0}"/>
    <pc:docChg chg="modSld sldOrd">
      <pc:chgData name="Benjamin Tan" userId="1912396213eb13dc" providerId="LiveId" clId="{4A97052F-7C50-4865-B23D-6C4AB8F79DE0}" dt="2020-08-01T04:58:04.316" v="0"/>
      <pc:docMkLst>
        <pc:docMk/>
      </pc:docMkLst>
      <pc:sldChg chg="ord">
        <pc:chgData name="Benjamin Tan" userId="1912396213eb13dc" providerId="LiveId" clId="{4A97052F-7C50-4865-B23D-6C4AB8F79DE0}" dt="2020-08-01T04:58:04.316" v="0"/>
        <pc:sldMkLst>
          <pc:docMk/>
          <pc:sldMk cId="1448101013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D9A5A-2D03-4D7E-9358-A0FF345659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2C4137-F6B4-4912-B3E2-9CC00A9F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Recap on RenderWindow and Event</a:t>
          </a:r>
          <a:endParaRPr lang="en-US"/>
        </a:p>
      </dgm:t>
    </dgm:pt>
    <dgm:pt modelId="{DB51081C-D8D5-4467-B074-9BE473D0F802}" type="parTrans" cxnId="{A993DA94-5F18-4334-ADE7-B9B4E913A600}">
      <dgm:prSet/>
      <dgm:spPr/>
      <dgm:t>
        <a:bodyPr/>
        <a:lstStyle/>
        <a:p>
          <a:endParaRPr lang="en-US"/>
        </a:p>
      </dgm:t>
    </dgm:pt>
    <dgm:pt modelId="{1B4FE876-8006-44CE-B7BA-B9C4A600684D}" type="sibTrans" cxnId="{A993DA94-5F18-4334-ADE7-B9B4E913A600}">
      <dgm:prSet/>
      <dgm:spPr/>
      <dgm:t>
        <a:bodyPr/>
        <a:lstStyle/>
        <a:p>
          <a:endParaRPr lang="en-US"/>
        </a:p>
      </dgm:t>
    </dgm:pt>
    <dgm:pt modelId="{A455F26A-40A2-4B5F-B67F-65F934ABC8C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Basic outline of how to create and maintain a window</a:t>
          </a:r>
          <a:endParaRPr lang="en-US"/>
        </a:p>
      </dgm:t>
    </dgm:pt>
    <dgm:pt modelId="{11CDE41B-FCCA-459B-9FE9-CDAA6AAFBE50}" type="parTrans" cxnId="{31A9EAF9-08E1-46F7-9F55-4D43C431C3FC}">
      <dgm:prSet/>
      <dgm:spPr/>
      <dgm:t>
        <a:bodyPr/>
        <a:lstStyle/>
        <a:p>
          <a:endParaRPr lang="en-US"/>
        </a:p>
      </dgm:t>
    </dgm:pt>
    <dgm:pt modelId="{3E45A8D7-8714-4A9C-A413-08D308966329}" type="sibTrans" cxnId="{31A9EAF9-08E1-46F7-9F55-4D43C431C3FC}">
      <dgm:prSet/>
      <dgm:spPr/>
      <dgm:t>
        <a:bodyPr/>
        <a:lstStyle/>
        <a:p>
          <a:endParaRPr lang="en-US"/>
        </a:p>
      </dgm:t>
    </dgm:pt>
    <dgm:pt modelId="{A8A45286-2222-438B-ADE4-78DA57C18FFF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And how to poll for inputs from the computer</a:t>
          </a:r>
          <a:endParaRPr lang="en-US"/>
        </a:p>
      </dgm:t>
    </dgm:pt>
    <dgm:pt modelId="{3ECEAA98-596F-47A2-BDEC-C56AF4CFE6A4}" type="parTrans" cxnId="{4B15727A-649E-42B0-938B-56DBC0ADD728}">
      <dgm:prSet/>
      <dgm:spPr/>
      <dgm:t>
        <a:bodyPr/>
        <a:lstStyle/>
        <a:p>
          <a:endParaRPr lang="en-US"/>
        </a:p>
      </dgm:t>
    </dgm:pt>
    <dgm:pt modelId="{5732F42C-929E-46A8-8A08-C3F329D2BE64}" type="sibTrans" cxnId="{4B15727A-649E-42B0-938B-56DBC0ADD728}">
      <dgm:prSet/>
      <dgm:spPr/>
      <dgm:t>
        <a:bodyPr/>
        <a:lstStyle/>
        <a:p>
          <a:endParaRPr lang="en-US"/>
        </a:p>
      </dgm:t>
    </dgm:pt>
    <dgm:pt modelId="{9CE29892-A3F0-4F2B-80A2-ACE5E02DF8BC}" type="pres">
      <dgm:prSet presAssocID="{515D9A5A-2D03-4D7E-9358-A0FF34565965}" presName="root" presStyleCnt="0">
        <dgm:presLayoutVars>
          <dgm:dir/>
          <dgm:resizeHandles val="exact"/>
        </dgm:presLayoutVars>
      </dgm:prSet>
      <dgm:spPr/>
    </dgm:pt>
    <dgm:pt modelId="{8A82AC5A-4543-41A9-8C55-FCF53C1D3D6D}" type="pres">
      <dgm:prSet presAssocID="{C62C4137-F6B4-4912-B3E2-9CC00A9FC770}" presName="compNode" presStyleCnt="0"/>
      <dgm:spPr/>
    </dgm:pt>
    <dgm:pt modelId="{A3A47FE7-15B3-401B-BEA9-C533496DF06B}" type="pres">
      <dgm:prSet presAssocID="{C62C4137-F6B4-4912-B3E2-9CC00A9FC770}" presName="bgRect" presStyleLbl="bgShp" presStyleIdx="0" presStyleCnt="3"/>
      <dgm:spPr/>
    </dgm:pt>
    <dgm:pt modelId="{CE89E2EB-18CA-4ABC-A63B-FCB57F28F9BF}" type="pres">
      <dgm:prSet presAssocID="{C62C4137-F6B4-4912-B3E2-9CC00A9FC7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144BD81-F48B-47AD-9E4B-BB5DEB800589}" type="pres">
      <dgm:prSet presAssocID="{C62C4137-F6B4-4912-B3E2-9CC00A9FC770}" presName="spaceRect" presStyleCnt="0"/>
      <dgm:spPr/>
    </dgm:pt>
    <dgm:pt modelId="{6921631D-7569-43A8-AEA0-D47476130571}" type="pres">
      <dgm:prSet presAssocID="{C62C4137-F6B4-4912-B3E2-9CC00A9FC770}" presName="parTx" presStyleLbl="revTx" presStyleIdx="0" presStyleCnt="3">
        <dgm:presLayoutVars>
          <dgm:chMax val="0"/>
          <dgm:chPref val="0"/>
        </dgm:presLayoutVars>
      </dgm:prSet>
      <dgm:spPr/>
    </dgm:pt>
    <dgm:pt modelId="{064593CF-BC91-4DEE-93D7-3F56412CD150}" type="pres">
      <dgm:prSet presAssocID="{1B4FE876-8006-44CE-B7BA-B9C4A600684D}" presName="sibTrans" presStyleCnt="0"/>
      <dgm:spPr/>
    </dgm:pt>
    <dgm:pt modelId="{DA929895-D883-4975-8832-B3FD64927E6F}" type="pres">
      <dgm:prSet presAssocID="{A455F26A-40A2-4B5F-B67F-65F934ABC8CC}" presName="compNode" presStyleCnt="0"/>
      <dgm:spPr/>
    </dgm:pt>
    <dgm:pt modelId="{70F912F3-7214-4708-A0ED-42AC3002F4F2}" type="pres">
      <dgm:prSet presAssocID="{A455F26A-40A2-4B5F-B67F-65F934ABC8CC}" presName="bgRect" presStyleLbl="bgShp" presStyleIdx="1" presStyleCnt="3"/>
      <dgm:spPr/>
    </dgm:pt>
    <dgm:pt modelId="{AFD0E46B-D9F5-43D8-957D-F677D8EF5DFF}" type="pres">
      <dgm:prSet presAssocID="{A455F26A-40A2-4B5F-B67F-65F934ABC8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3B11926-5138-4E8E-9AA4-2AB13C764A9C}" type="pres">
      <dgm:prSet presAssocID="{A455F26A-40A2-4B5F-B67F-65F934ABC8CC}" presName="spaceRect" presStyleCnt="0"/>
      <dgm:spPr/>
    </dgm:pt>
    <dgm:pt modelId="{FD509E57-6F94-467F-A572-94D2BCC1CE63}" type="pres">
      <dgm:prSet presAssocID="{A455F26A-40A2-4B5F-B67F-65F934ABC8CC}" presName="parTx" presStyleLbl="revTx" presStyleIdx="1" presStyleCnt="3">
        <dgm:presLayoutVars>
          <dgm:chMax val="0"/>
          <dgm:chPref val="0"/>
        </dgm:presLayoutVars>
      </dgm:prSet>
      <dgm:spPr/>
    </dgm:pt>
    <dgm:pt modelId="{19DE4493-CC58-414F-AF3A-951ABA2AD0ED}" type="pres">
      <dgm:prSet presAssocID="{3E45A8D7-8714-4A9C-A413-08D308966329}" presName="sibTrans" presStyleCnt="0"/>
      <dgm:spPr/>
    </dgm:pt>
    <dgm:pt modelId="{D9542191-2F83-4834-8034-7BC4717D96B9}" type="pres">
      <dgm:prSet presAssocID="{A8A45286-2222-438B-ADE4-78DA57C18FFF}" presName="compNode" presStyleCnt="0"/>
      <dgm:spPr/>
    </dgm:pt>
    <dgm:pt modelId="{C5BD0CBF-83FF-48CF-B937-990988C85701}" type="pres">
      <dgm:prSet presAssocID="{A8A45286-2222-438B-ADE4-78DA57C18FFF}" presName="bgRect" presStyleLbl="bgShp" presStyleIdx="2" presStyleCnt="3"/>
      <dgm:spPr/>
    </dgm:pt>
    <dgm:pt modelId="{E32DF1E1-F622-4DF5-8612-75B6E2702BAC}" type="pres">
      <dgm:prSet presAssocID="{A8A45286-2222-438B-ADE4-78DA57C18F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ACF6FF1-553D-47F8-AADC-9BD86612FB53}" type="pres">
      <dgm:prSet presAssocID="{A8A45286-2222-438B-ADE4-78DA57C18FFF}" presName="spaceRect" presStyleCnt="0"/>
      <dgm:spPr/>
    </dgm:pt>
    <dgm:pt modelId="{5BC9EA13-9DB4-4452-99E9-F97BAA91D90C}" type="pres">
      <dgm:prSet presAssocID="{A8A45286-2222-438B-ADE4-78DA57C18F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8710C-1D0A-4942-AF15-B8F2567F95AC}" type="presOf" srcId="{515D9A5A-2D03-4D7E-9358-A0FF34565965}" destId="{9CE29892-A3F0-4F2B-80A2-ACE5E02DF8BC}" srcOrd="0" destOrd="0" presId="urn:microsoft.com/office/officeart/2018/2/layout/IconVerticalSolidList"/>
    <dgm:cxn modelId="{CF183165-B27F-4512-AF12-D10751AE82C1}" type="presOf" srcId="{A455F26A-40A2-4B5F-B67F-65F934ABC8CC}" destId="{FD509E57-6F94-467F-A572-94D2BCC1CE63}" srcOrd="0" destOrd="0" presId="urn:microsoft.com/office/officeart/2018/2/layout/IconVerticalSolidList"/>
    <dgm:cxn modelId="{4B15727A-649E-42B0-938B-56DBC0ADD728}" srcId="{515D9A5A-2D03-4D7E-9358-A0FF34565965}" destId="{A8A45286-2222-438B-ADE4-78DA57C18FFF}" srcOrd="2" destOrd="0" parTransId="{3ECEAA98-596F-47A2-BDEC-C56AF4CFE6A4}" sibTransId="{5732F42C-929E-46A8-8A08-C3F329D2BE64}"/>
    <dgm:cxn modelId="{A993DA94-5F18-4334-ADE7-B9B4E913A600}" srcId="{515D9A5A-2D03-4D7E-9358-A0FF34565965}" destId="{C62C4137-F6B4-4912-B3E2-9CC00A9FC770}" srcOrd="0" destOrd="0" parTransId="{DB51081C-D8D5-4467-B074-9BE473D0F802}" sibTransId="{1B4FE876-8006-44CE-B7BA-B9C4A600684D}"/>
    <dgm:cxn modelId="{BBDA65B0-0A11-4103-81C5-E3FE5DE5C175}" type="presOf" srcId="{C62C4137-F6B4-4912-B3E2-9CC00A9FC770}" destId="{6921631D-7569-43A8-AEA0-D47476130571}" srcOrd="0" destOrd="0" presId="urn:microsoft.com/office/officeart/2018/2/layout/IconVerticalSolidList"/>
    <dgm:cxn modelId="{BB9AC7E7-9AE5-40A7-AD9A-2F242B5A6311}" type="presOf" srcId="{A8A45286-2222-438B-ADE4-78DA57C18FFF}" destId="{5BC9EA13-9DB4-4452-99E9-F97BAA91D90C}" srcOrd="0" destOrd="0" presId="urn:microsoft.com/office/officeart/2018/2/layout/IconVerticalSolidList"/>
    <dgm:cxn modelId="{31A9EAF9-08E1-46F7-9F55-4D43C431C3FC}" srcId="{515D9A5A-2D03-4D7E-9358-A0FF34565965}" destId="{A455F26A-40A2-4B5F-B67F-65F934ABC8CC}" srcOrd="1" destOrd="0" parTransId="{11CDE41B-FCCA-459B-9FE9-CDAA6AAFBE50}" sibTransId="{3E45A8D7-8714-4A9C-A413-08D308966329}"/>
    <dgm:cxn modelId="{2D019D79-53B6-4C79-8766-4C34E7327326}" type="presParOf" srcId="{9CE29892-A3F0-4F2B-80A2-ACE5E02DF8BC}" destId="{8A82AC5A-4543-41A9-8C55-FCF53C1D3D6D}" srcOrd="0" destOrd="0" presId="urn:microsoft.com/office/officeart/2018/2/layout/IconVerticalSolidList"/>
    <dgm:cxn modelId="{B56E570B-3E0E-443F-A53C-EC9FC980DBCE}" type="presParOf" srcId="{8A82AC5A-4543-41A9-8C55-FCF53C1D3D6D}" destId="{A3A47FE7-15B3-401B-BEA9-C533496DF06B}" srcOrd="0" destOrd="0" presId="urn:microsoft.com/office/officeart/2018/2/layout/IconVerticalSolidList"/>
    <dgm:cxn modelId="{8ECC7ACB-DD2F-49E8-95A8-FC698A4F2A9A}" type="presParOf" srcId="{8A82AC5A-4543-41A9-8C55-FCF53C1D3D6D}" destId="{CE89E2EB-18CA-4ABC-A63B-FCB57F28F9BF}" srcOrd="1" destOrd="0" presId="urn:microsoft.com/office/officeart/2018/2/layout/IconVerticalSolidList"/>
    <dgm:cxn modelId="{59AD77AA-C653-4A39-B5AF-278903E4DF62}" type="presParOf" srcId="{8A82AC5A-4543-41A9-8C55-FCF53C1D3D6D}" destId="{9144BD81-F48B-47AD-9E4B-BB5DEB800589}" srcOrd="2" destOrd="0" presId="urn:microsoft.com/office/officeart/2018/2/layout/IconVerticalSolidList"/>
    <dgm:cxn modelId="{16EFA7F4-CAE6-44FD-9798-7719C773A26A}" type="presParOf" srcId="{8A82AC5A-4543-41A9-8C55-FCF53C1D3D6D}" destId="{6921631D-7569-43A8-AEA0-D47476130571}" srcOrd="3" destOrd="0" presId="urn:microsoft.com/office/officeart/2018/2/layout/IconVerticalSolidList"/>
    <dgm:cxn modelId="{590021F7-65B1-4D63-86E4-AC0E569F2419}" type="presParOf" srcId="{9CE29892-A3F0-4F2B-80A2-ACE5E02DF8BC}" destId="{064593CF-BC91-4DEE-93D7-3F56412CD150}" srcOrd="1" destOrd="0" presId="urn:microsoft.com/office/officeart/2018/2/layout/IconVerticalSolidList"/>
    <dgm:cxn modelId="{42027397-736A-43A4-A3C5-FAB541C27389}" type="presParOf" srcId="{9CE29892-A3F0-4F2B-80A2-ACE5E02DF8BC}" destId="{DA929895-D883-4975-8832-B3FD64927E6F}" srcOrd="2" destOrd="0" presId="urn:microsoft.com/office/officeart/2018/2/layout/IconVerticalSolidList"/>
    <dgm:cxn modelId="{CD9A54E8-9272-4463-A1C3-534EC7312C3A}" type="presParOf" srcId="{DA929895-D883-4975-8832-B3FD64927E6F}" destId="{70F912F3-7214-4708-A0ED-42AC3002F4F2}" srcOrd="0" destOrd="0" presId="urn:microsoft.com/office/officeart/2018/2/layout/IconVerticalSolidList"/>
    <dgm:cxn modelId="{D5D474A8-0C6F-4BE2-BA15-D1240452CE6F}" type="presParOf" srcId="{DA929895-D883-4975-8832-B3FD64927E6F}" destId="{AFD0E46B-D9F5-43D8-957D-F677D8EF5DFF}" srcOrd="1" destOrd="0" presId="urn:microsoft.com/office/officeart/2018/2/layout/IconVerticalSolidList"/>
    <dgm:cxn modelId="{476D7333-A61E-4C4C-96CF-F4C4EA49D8F7}" type="presParOf" srcId="{DA929895-D883-4975-8832-B3FD64927E6F}" destId="{F3B11926-5138-4E8E-9AA4-2AB13C764A9C}" srcOrd="2" destOrd="0" presId="urn:microsoft.com/office/officeart/2018/2/layout/IconVerticalSolidList"/>
    <dgm:cxn modelId="{3711A02E-F18C-4A3C-B510-F7F359D939F1}" type="presParOf" srcId="{DA929895-D883-4975-8832-B3FD64927E6F}" destId="{FD509E57-6F94-467F-A572-94D2BCC1CE63}" srcOrd="3" destOrd="0" presId="urn:microsoft.com/office/officeart/2018/2/layout/IconVerticalSolidList"/>
    <dgm:cxn modelId="{DFC61146-DD6D-453F-821B-93090FE1AA79}" type="presParOf" srcId="{9CE29892-A3F0-4F2B-80A2-ACE5E02DF8BC}" destId="{19DE4493-CC58-414F-AF3A-951ABA2AD0ED}" srcOrd="3" destOrd="0" presId="urn:microsoft.com/office/officeart/2018/2/layout/IconVerticalSolidList"/>
    <dgm:cxn modelId="{CFA21A40-EF1C-41AC-8DBA-047B153E2816}" type="presParOf" srcId="{9CE29892-A3F0-4F2B-80A2-ACE5E02DF8BC}" destId="{D9542191-2F83-4834-8034-7BC4717D96B9}" srcOrd="4" destOrd="0" presId="urn:microsoft.com/office/officeart/2018/2/layout/IconVerticalSolidList"/>
    <dgm:cxn modelId="{37695150-24DA-4BB8-AF56-64E1E1DE7A03}" type="presParOf" srcId="{D9542191-2F83-4834-8034-7BC4717D96B9}" destId="{C5BD0CBF-83FF-48CF-B937-990988C85701}" srcOrd="0" destOrd="0" presId="urn:microsoft.com/office/officeart/2018/2/layout/IconVerticalSolidList"/>
    <dgm:cxn modelId="{8650EC24-559D-4AEC-8D6C-35894C928D31}" type="presParOf" srcId="{D9542191-2F83-4834-8034-7BC4717D96B9}" destId="{E32DF1E1-F622-4DF5-8612-75B6E2702BAC}" srcOrd="1" destOrd="0" presId="urn:microsoft.com/office/officeart/2018/2/layout/IconVerticalSolidList"/>
    <dgm:cxn modelId="{2D753191-1FDD-4758-A721-449DD5853E9B}" type="presParOf" srcId="{D9542191-2F83-4834-8034-7BC4717D96B9}" destId="{5ACF6FF1-553D-47F8-AADC-9BD86612FB53}" srcOrd="2" destOrd="0" presId="urn:microsoft.com/office/officeart/2018/2/layout/IconVerticalSolidList"/>
    <dgm:cxn modelId="{C9ADAD96-8167-46BB-8B0A-D18BE1D55AEB}" type="presParOf" srcId="{D9542191-2F83-4834-8034-7BC4717D96B9}" destId="{5BC9EA13-9DB4-4452-99E9-F97BAA91D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FD378-EF95-47B3-B34B-F4A5ED5CD16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CFC8A4-E8FF-42ED-8817-A0173F29F9FE}">
      <dgm:prSet/>
      <dgm:spPr/>
      <dgm:t>
        <a:bodyPr/>
        <a:lstStyle/>
        <a:p>
          <a:r>
            <a:rPr lang="en-SG"/>
            <a:t>Closed event</a:t>
          </a:r>
          <a:endParaRPr lang="en-US"/>
        </a:p>
      </dgm:t>
    </dgm:pt>
    <dgm:pt modelId="{4DCFB309-ABA8-43BE-AD67-3A5E3A95621A}" type="parTrans" cxnId="{B61FFE34-1EF2-46EB-B896-6FC44888999B}">
      <dgm:prSet/>
      <dgm:spPr/>
      <dgm:t>
        <a:bodyPr/>
        <a:lstStyle/>
        <a:p>
          <a:endParaRPr lang="en-US"/>
        </a:p>
      </dgm:t>
    </dgm:pt>
    <dgm:pt modelId="{8E9444D8-FE93-4C42-A3A3-40A056751211}" type="sibTrans" cxnId="{B61FFE34-1EF2-46EB-B896-6FC44888999B}">
      <dgm:prSet/>
      <dgm:spPr/>
      <dgm:t>
        <a:bodyPr/>
        <a:lstStyle/>
        <a:p>
          <a:endParaRPr lang="en-US"/>
        </a:p>
      </dgm:t>
    </dgm:pt>
    <dgm:pt modelId="{BF8C1AD0-C1C5-4EDC-856F-157E68AE259C}">
      <dgm:prSet/>
      <dgm:spPr/>
      <dgm:t>
        <a:bodyPr/>
        <a:lstStyle/>
        <a:p>
          <a:r>
            <a:rPr lang="en-SG"/>
            <a:t>Resized Event</a:t>
          </a:r>
          <a:endParaRPr lang="en-US"/>
        </a:p>
      </dgm:t>
    </dgm:pt>
    <dgm:pt modelId="{F35016FC-BC56-4CE1-A59B-7017B2AF59BF}" type="parTrans" cxnId="{281B97F4-25C3-41E0-A30D-F80CC98064A4}">
      <dgm:prSet/>
      <dgm:spPr/>
      <dgm:t>
        <a:bodyPr/>
        <a:lstStyle/>
        <a:p>
          <a:endParaRPr lang="en-US"/>
        </a:p>
      </dgm:t>
    </dgm:pt>
    <dgm:pt modelId="{9885BF46-7DA6-4ABF-95C7-738006371C61}" type="sibTrans" cxnId="{281B97F4-25C3-41E0-A30D-F80CC98064A4}">
      <dgm:prSet/>
      <dgm:spPr/>
      <dgm:t>
        <a:bodyPr/>
        <a:lstStyle/>
        <a:p>
          <a:endParaRPr lang="en-US"/>
        </a:p>
      </dgm:t>
    </dgm:pt>
    <dgm:pt modelId="{19888627-EC57-4055-8153-17830C8F79CF}">
      <dgm:prSet/>
      <dgm:spPr/>
      <dgm:t>
        <a:bodyPr/>
        <a:lstStyle/>
        <a:p>
          <a:r>
            <a:rPr lang="en-SG"/>
            <a:t>TextEnetered Event</a:t>
          </a:r>
          <a:endParaRPr lang="en-US"/>
        </a:p>
      </dgm:t>
    </dgm:pt>
    <dgm:pt modelId="{1E39FC42-FEDE-4E2A-9476-D929A0C8A6B6}" type="parTrans" cxnId="{E8D921FC-4068-4781-82BB-200F493F5074}">
      <dgm:prSet/>
      <dgm:spPr/>
      <dgm:t>
        <a:bodyPr/>
        <a:lstStyle/>
        <a:p>
          <a:endParaRPr lang="en-US"/>
        </a:p>
      </dgm:t>
    </dgm:pt>
    <dgm:pt modelId="{C331FD78-3FC4-41A8-BE5B-AF2FB0D9B432}" type="sibTrans" cxnId="{E8D921FC-4068-4781-82BB-200F493F5074}">
      <dgm:prSet/>
      <dgm:spPr/>
      <dgm:t>
        <a:bodyPr/>
        <a:lstStyle/>
        <a:p>
          <a:endParaRPr lang="en-US"/>
        </a:p>
      </dgm:t>
    </dgm:pt>
    <dgm:pt modelId="{54DAE4FA-4BAF-4CCF-BFF0-E16D98F195E9}">
      <dgm:prSet/>
      <dgm:spPr/>
      <dgm:t>
        <a:bodyPr/>
        <a:lstStyle/>
        <a:p>
          <a:r>
            <a:rPr lang="en-SG"/>
            <a:t>KeyPressed Event</a:t>
          </a:r>
          <a:endParaRPr lang="en-US"/>
        </a:p>
      </dgm:t>
    </dgm:pt>
    <dgm:pt modelId="{41E3A558-B157-4FF5-8C4E-526B6B80AA7A}" type="parTrans" cxnId="{61B2BCD6-6E5B-4037-8772-C99E47F12EAD}">
      <dgm:prSet/>
      <dgm:spPr/>
      <dgm:t>
        <a:bodyPr/>
        <a:lstStyle/>
        <a:p>
          <a:endParaRPr lang="en-US"/>
        </a:p>
      </dgm:t>
    </dgm:pt>
    <dgm:pt modelId="{1C63A4C0-F435-451B-90F2-B04DCBACE98A}" type="sibTrans" cxnId="{61B2BCD6-6E5B-4037-8772-C99E47F12EAD}">
      <dgm:prSet/>
      <dgm:spPr/>
      <dgm:t>
        <a:bodyPr/>
        <a:lstStyle/>
        <a:p>
          <a:endParaRPr lang="en-US"/>
        </a:p>
      </dgm:t>
    </dgm:pt>
    <dgm:pt modelId="{3F601B68-2712-4850-8A3E-147120050126}">
      <dgm:prSet/>
      <dgm:spPr/>
      <dgm:t>
        <a:bodyPr/>
        <a:lstStyle/>
        <a:p>
          <a:r>
            <a:rPr lang="en-SG"/>
            <a:t>KeyReleased Event</a:t>
          </a:r>
          <a:endParaRPr lang="en-US"/>
        </a:p>
      </dgm:t>
    </dgm:pt>
    <dgm:pt modelId="{B0F316EF-1307-42C7-AA2E-0F93F0CCF870}" type="parTrans" cxnId="{97C1C5E4-69B7-4945-8D09-AFC5F0F1338B}">
      <dgm:prSet/>
      <dgm:spPr/>
      <dgm:t>
        <a:bodyPr/>
        <a:lstStyle/>
        <a:p>
          <a:endParaRPr lang="en-US"/>
        </a:p>
      </dgm:t>
    </dgm:pt>
    <dgm:pt modelId="{BB820553-05A3-4456-B61B-8A2383B829EB}" type="sibTrans" cxnId="{97C1C5E4-69B7-4945-8D09-AFC5F0F1338B}">
      <dgm:prSet/>
      <dgm:spPr/>
      <dgm:t>
        <a:bodyPr/>
        <a:lstStyle/>
        <a:p>
          <a:endParaRPr lang="en-US"/>
        </a:p>
      </dgm:t>
    </dgm:pt>
    <dgm:pt modelId="{AFFDBEC0-1C8F-4BA7-B91E-9903F0AABE9D}">
      <dgm:prSet/>
      <dgm:spPr/>
      <dgm:t>
        <a:bodyPr/>
        <a:lstStyle/>
        <a:p>
          <a:r>
            <a:rPr lang="en-SG"/>
            <a:t>Mouse Events</a:t>
          </a:r>
          <a:endParaRPr lang="en-US"/>
        </a:p>
      </dgm:t>
    </dgm:pt>
    <dgm:pt modelId="{21030E01-C690-4B4E-B7B9-E320FF4E8A00}" type="parTrans" cxnId="{8EDCE972-A7DA-4314-A251-6B7BA0762826}">
      <dgm:prSet/>
      <dgm:spPr/>
      <dgm:t>
        <a:bodyPr/>
        <a:lstStyle/>
        <a:p>
          <a:endParaRPr lang="en-US"/>
        </a:p>
      </dgm:t>
    </dgm:pt>
    <dgm:pt modelId="{A710D3C3-7B08-4447-B96E-6D28B48A5187}" type="sibTrans" cxnId="{8EDCE972-A7DA-4314-A251-6B7BA0762826}">
      <dgm:prSet/>
      <dgm:spPr/>
      <dgm:t>
        <a:bodyPr/>
        <a:lstStyle/>
        <a:p>
          <a:endParaRPr lang="en-US"/>
        </a:p>
      </dgm:t>
    </dgm:pt>
    <dgm:pt modelId="{15C54B5C-3D4C-482E-A001-B1D881C153D5}">
      <dgm:prSet/>
      <dgm:spPr/>
      <dgm:t>
        <a:bodyPr/>
        <a:lstStyle/>
        <a:p>
          <a:r>
            <a:rPr lang="en-SG"/>
            <a:t>MouseWheelScrolled</a:t>
          </a:r>
          <a:endParaRPr lang="en-US"/>
        </a:p>
      </dgm:t>
    </dgm:pt>
    <dgm:pt modelId="{3B5680E4-D2C4-4192-88F8-382C42A09A81}" type="parTrans" cxnId="{C968BAE9-F4EE-4012-8B6A-9D352A221284}">
      <dgm:prSet/>
      <dgm:spPr/>
      <dgm:t>
        <a:bodyPr/>
        <a:lstStyle/>
        <a:p>
          <a:endParaRPr lang="en-US"/>
        </a:p>
      </dgm:t>
    </dgm:pt>
    <dgm:pt modelId="{A6D7F8B5-E3F8-414E-8AD2-32D0ED4E9713}" type="sibTrans" cxnId="{C968BAE9-F4EE-4012-8B6A-9D352A221284}">
      <dgm:prSet/>
      <dgm:spPr/>
      <dgm:t>
        <a:bodyPr/>
        <a:lstStyle/>
        <a:p>
          <a:endParaRPr lang="en-US"/>
        </a:p>
      </dgm:t>
    </dgm:pt>
    <dgm:pt modelId="{6A81ED5E-9986-4A0F-8B1F-FE13360C97CF}">
      <dgm:prSet/>
      <dgm:spPr/>
      <dgm:t>
        <a:bodyPr/>
        <a:lstStyle/>
        <a:p>
          <a:r>
            <a:rPr lang="en-SG"/>
            <a:t>MouseMoved</a:t>
          </a:r>
          <a:endParaRPr lang="en-US"/>
        </a:p>
      </dgm:t>
    </dgm:pt>
    <dgm:pt modelId="{7E0B078C-252E-4B52-8FAA-78DA9BA78017}" type="parTrans" cxnId="{717C69A3-6302-4334-B0AA-FFA091B2B935}">
      <dgm:prSet/>
      <dgm:spPr/>
      <dgm:t>
        <a:bodyPr/>
        <a:lstStyle/>
        <a:p>
          <a:endParaRPr lang="en-US"/>
        </a:p>
      </dgm:t>
    </dgm:pt>
    <dgm:pt modelId="{2DC64834-38D9-4039-98B6-742A8EFC282F}" type="sibTrans" cxnId="{717C69A3-6302-4334-B0AA-FFA091B2B935}">
      <dgm:prSet/>
      <dgm:spPr/>
      <dgm:t>
        <a:bodyPr/>
        <a:lstStyle/>
        <a:p>
          <a:endParaRPr lang="en-US"/>
        </a:p>
      </dgm:t>
    </dgm:pt>
    <dgm:pt modelId="{86AB409A-6203-41BF-9142-5EB1AADEAEB6}">
      <dgm:prSet/>
      <dgm:spPr/>
      <dgm:t>
        <a:bodyPr/>
        <a:lstStyle/>
        <a:p>
          <a:r>
            <a:rPr lang="en-SG"/>
            <a:t>MouseEntered</a:t>
          </a:r>
          <a:endParaRPr lang="en-US"/>
        </a:p>
      </dgm:t>
    </dgm:pt>
    <dgm:pt modelId="{44049F13-CB6A-4CD2-BBA0-944D76F3E3F9}" type="parTrans" cxnId="{9862837C-03D5-48F2-9039-50624672C6EB}">
      <dgm:prSet/>
      <dgm:spPr/>
      <dgm:t>
        <a:bodyPr/>
        <a:lstStyle/>
        <a:p>
          <a:endParaRPr lang="en-US"/>
        </a:p>
      </dgm:t>
    </dgm:pt>
    <dgm:pt modelId="{12FB6DC1-D50B-42BD-A169-51E53634262F}" type="sibTrans" cxnId="{9862837C-03D5-48F2-9039-50624672C6EB}">
      <dgm:prSet/>
      <dgm:spPr/>
      <dgm:t>
        <a:bodyPr/>
        <a:lstStyle/>
        <a:p>
          <a:endParaRPr lang="en-US"/>
        </a:p>
      </dgm:t>
    </dgm:pt>
    <dgm:pt modelId="{576E3579-5119-4E52-9944-7CE491141A52}">
      <dgm:prSet/>
      <dgm:spPr/>
      <dgm:t>
        <a:bodyPr/>
        <a:lstStyle/>
        <a:p>
          <a:r>
            <a:rPr lang="en-SG"/>
            <a:t>MouseLeft</a:t>
          </a:r>
          <a:endParaRPr lang="en-US"/>
        </a:p>
      </dgm:t>
    </dgm:pt>
    <dgm:pt modelId="{0A6EFB0B-62AC-4849-92D5-B27304360A9B}" type="parTrans" cxnId="{9E0487CE-9F50-4BAE-ABDD-494D8D8F8382}">
      <dgm:prSet/>
      <dgm:spPr/>
      <dgm:t>
        <a:bodyPr/>
        <a:lstStyle/>
        <a:p>
          <a:endParaRPr lang="en-US"/>
        </a:p>
      </dgm:t>
    </dgm:pt>
    <dgm:pt modelId="{C0B07639-1AFA-43CC-BC3C-2861E024D7F0}" type="sibTrans" cxnId="{9E0487CE-9F50-4BAE-ABDD-494D8D8F8382}">
      <dgm:prSet/>
      <dgm:spPr/>
      <dgm:t>
        <a:bodyPr/>
        <a:lstStyle/>
        <a:p>
          <a:endParaRPr lang="en-US"/>
        </a:p>
      </dgm:t>
    </dgm:pt>
    <dgm:pt modelId="{508C4609-D411-4C01-A565-D75FEE3463EB}" type="pres">
      <dgm:prSet presAssocID="{313FD378-EF95-47B3-B34B-F4A5ED5CD168}" presName="linear" presStyleCnt="0">
        <dgm:presLayoutVars>
          <dgm:dir/>
          <dgm:animLvl val="lvl"/>
          <dgm:resizeHandles val="exact"/>
        </dgm:presLayoutVars>
      </dgm:prSet>
      <dgm:spPr/>
    </dgm:pt>
    <dgm:pt modelId="{76238CC3-3DC5-47E7-BA6B-602A780B8641}" type="pres">
      <dgm:prSet presAssocID="{52CFC8A4-E8FF-42ED-8817-A0173F29F9FE}" presName="parentLin" presStyleCnt="0"/>
      <dgm:spPr/>
    </dgm:pt>
    <dgm:pt modelId="{57F0052B-FF8E-499D-ABF0-41CB2CFF6F6B}" type="pres">
      <dgm:prSet presAssocID="{52CFC8A4-E8FF-42ED-8817-A0173F29F9FE}" presName="parentLeftMargin" presStyleLbl="node1" presStyleIdx="0" presStyleCnt="6"/>
      <dgm:spPr/>
    </dgm:pt>
    <dgm:pt modelId="{537E3149-73F8-4873-BC13-77F693820F77}" type="pres">
      <dgm:prSet presAssocID="{52CFC8A4-E8FF-42ED-8817-A0173F29F9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483004-93EB-4196-9A9F-CC3242C3D394}" type="pres">
      <dgm:prSet presAssocID="{52CFC8A4-E8FF-42ED-8817-A0173F29F9FE}" presName="negativeSpace" presStyleCnt="0"/>
      <dgm:spPr/>
    </dgm:pt>
    <dgm:pt modelId="{E80729FA-4E3D-41B9-AA56-45DA687E328F}" type="pres">
      <dgm:prSet presAssocID="{52CFC8A4-E8FF-42ED-8817-A0173F29F9FE}" presName="childText" presStyleLbl="conFgAcc1" presStyleIdx="0" presStyleCnt="6">
        <dgm:presLayoutVars>
          <dgm:bulletEnabled val="1"/>
        </dgm:presLayoutVars>
      </dgm:prSet>
      <dgm:spPr/>
    </dgm:pt>
    <dgm:pt modelId="{A068DA51-92A2-462E-BFEE-2B47EA1B5BB5}" type="pres">
      <dgm:prSet presAssocID="{8E9444D8-FE93-4C42-A3A3-40A056751211}" presName="spaceBetweenRectangles" presStyleCnt="0"/>
      <dgm:spPr/>
    </dgm:pt>
    <dgm:pt modelId="{500B9B31-BFE7-4A80-A275-672FF9272662}" type="pres">
      <dgm:prSet presAssocID="{BF8C1AD0-C1C5-4EDC-856F-157E68AE259C}" presName="parentLin" presStyleCnt="0"/>
      <dgm:spPr/>
    </dgm:pt>
    <dgm:pt modelId="{22E8B6F8-6988-41A3-A35C-3AD4AA08FE0A}" type="pres">
      <dgm:prSet presAssocID="{BF8C1AD0-C1C5-4EDC-856F-157E68AE259C}" presName="parentLeftMargin" presStyleLbl="node1" presStyleIdx="0" presStyleCnt="6"/>
      <dgm:spPr/>
    </dgm:pt>
    <dgm:pt modelId="{CC48306C-74F0-4133-A5C1-A728BD0FA06F}" type="pres">
      <dgm:prSet presAssocID="{BF8C1AD0-C1C5-4EDC-856F-157E68AE25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36475AC-A22C-4D12-BF4E-BCC792058148}" type="pres">
      <dgm:prSet presAssocID="{BF8C1AD0-C1C5-4EDC-856F-157E68AE259C}" presName="negativeSpace" presStyleCnt="0"/>
      <dgm:spPr/>
    </dgm:pt>
    <dgm:pt modelId="{D0F70C27-973B-40CA-8906-53226120B5A4}" type="pres">
      <dgm:prSet presAssocID="{BF8C1AD0-C1C5-4EDC-856F-157E68AE259C}" presName="childText" presStyleLbl="conFgAcc1" presStyleIdx="1" presStyleCnt="6">
        <dgm:presLayoutVars>
          <dgm:bulletEnabled val="1"/>
        </dgm:presLayoutVars>
      </dgm:prSet>
      <dgm:spPr/>
    </dgm:pt>
    <dgm:pt modelId="{B7D043E7-13DC-469C-8D12-43D409BD6024}" type="pres">
      <dgm:prSet presAssocID="{9885BF46-7DA6-4ABF-95C7-738006371C61}" presName="spaceBetweenRectangles" presStyleCnt="0"/>
      <dgm:spPr/>
    </dgm:pt>
    <dgm:pt modelId="{DE65E0EB-BA41-47A6-AF53-7B68A23AC1CA}" type="pres">
      <dgm:prSet presAssocID="{19888627-EC57-4055-8153-17830C8F79CF}" presName="parentLin" presStyleCnt="0"/>
      <dgm:spPr/>
    </dgm:pt>
    <dgm:pt modelId="{4146C614-83D8-4232-9F96-FE82418D632D}" type="pres">
      <dgm:prSet presAssocID="{19888627-EC57-4055-8153-17830C8F79CF}" presName="parentLeftMargin" presStyleLbl="node1" presStyleIdx="1" presStyleCnt="6"/>
      <dgm:spPr/>
    </dgm:pt>
    <dgm:pt modelId="{93CA469B-EDA3-4DFE-9775-03CA96C5C103}" type="pres">
      <dgm:prSet presAssocID="{19888627-EC57-4055-8153-17830C8F79C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BF9241-5933-45A4-AF00-B78CF76A5012}" type="pres">
      <dgm:prSet presAssocID="{19888627-EC57-4055-8153-17830C8F79CF}" presName="negativeSpace" presStyleCnt="0"/>
      <dgm:spPr/>
    </dgm:pt>
    <dgm:pt modelId="{B4B0B380-5784-400A-85D0-0C85656CA1F0}" type="pres">
      <dgm:prSet presAssocID="{19888627-EC57-4055-8153-17830C8F79CF}" presName="childText" presStyleLbl="conFgAcc1" presStyleIdx="2" presStyleCnt="6">
        <dgm:presLayoutVars>
          <dgm:bulletEnabled val="1"/>
        </dgm:presLayoutVars>
      </dgm:prSet>
      <dgm:spPr/>
    </dgm:pt>
    <dgm:pt modelId="{B392BD0D-E970-42EB-BD09-17968AECEF6E}" type="pres">
      <dgm:prSet presAssocID="{C331FD78-3FC4-41A8-BE5B-AF2FB0D9B432}" presName="spaceBetweenRectangles" presStyleCnt="0"/>
      <dgm:spPr/>
    </dgm:pt>
    <dgm:pt modelId="{80179B1D-7C4F-4D6A-B904-496F2486089D}" type="pres">
      <dgm:prSet presAssocID="{54DAE4FA-4BAF-4CCF-BFF0-E16D98F195E9}" presName="parentLin" presStyleCnt="0"/>
      <dgm:spPr/>
    </dgm:pt>
    <dgm:pt modelId="{AD67BF71-6721-457E-A1D3-25A53C761A2F}" type="pres">
      <dgm:prSet presAssocID="{54DAE4FA-4BAF-4CCF-BFF0-E16D98F195E9}" presName="parentLeftMargin" presStyleLbl="node1" presStyleIdx="2" presStyleCnt="6"/>
      <dgm:spPr/>
    </dgm:pt>
    <dgm:pt modelId="{E9EEF92D-85E4-422C-9E28-2C1934D427A4}" type="pres">
      <dgm:prSet presAssocID="{54DAE4FA-4BAF-4CCF-BFF0-E16D98F195E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FD5C1EE-D969-4744-8C52-FDED6008672C}" type="pres">
      <dgm:prSet presAssocID="{54DAE4FA-4BAF-4CCF-BFF0-E16D98F195E9}" presName="negativeSpace" presStyleCnt="0"/>
      <dgm:spPr/>
    </dgm:pt>
    <dgm:pt modelId="{FB18934E-4E6D-4922-A36E-18C7BAC3A747}" type="pres">
      <dgm:prSet presAssocID="{54DAE4FA-4BAF-4CCF-BFF0-E16D98F195E9}" presName="childText" presStyleLbl="conFgAcc1" presStyleIdx="3" presStyleCnt="6">
        <dgm:presLayoutVars>
          <dgm:bulletEnabled val="1"/>
        </dgm:presLayoutVars>
      </dgm:prSet>
      <dgm:spPr/>
    </dgm:pt>
    <dgm:pt modelId="{15FEFE26-FB50-403C-803E-D100BC6F0252}" type="pres">
      <dgm:prSet presAssocID="{1C63A4C0-F435-451B-90F2-B04DCBACE98A}" presName="spaceBetweenRectangles" presStyleCnt="0"/>
      <dgm:spPr/>
    </dgm:pt>
    <dgm:pt modelId="{B64B9D91-A5D8-4465-BB82-4584DBD3E296}" type="pres">
      <dgm:prSet presAssocID="{3F601B68-2712-4850-8A3E-147120050126}" presName="parentLin" presStyleCnt="0"/>
      <dgm:spPr/>
    </dgm:pt>
    <dgm:pt modelId="{AB1C64E4-3D7D-4DFB-948B-FBD787F72370}" type="pres">
      <dgm:prSet presAssocID="{3F601B68-2712-4850-8A3E-147120050126}" presName="parentLeftMargin" presStyleLbl="node1" presStyleIdx="3" presStyleCnt="6"/>
      <dgm:spPr/>
    </dgm:pt>
    <dgm:pt modelId="{CDEB0BE1-B3FE-4DB7-95F5-E2ADA2AE8AC9}" type="pres">
      <dgm:prSet presAssocID="{3F601B68-2712-4850-8A3E-14712005012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7B17A3-96E7-42B5-8213-9A9017DBF37C}" type="pres">
      <dgm:prSet presAssocID="{3F601B68-2712-4850-8A3E-147120050126}" presName="negativeSpace" presStyleCnt="0"/>
      <dgm:spPr/>
    </dgm:pt>
    <dgm:pt modelId="{D9A21324-7E75-4D56-9CBD-B2176BDCEDBA}" type="pres">
      <dgm:prSet presAssocID="{3F601B68-2712-4850-8A3E-147120050126}" presName="childText" presStyleLbl="conFgAcc1" presStyleIdx="4" presStyleCnt="6">
        <dgm:presLayoutVars>
          <dgm:bulletEnabled val="1"/>
        </dgm:presLayoutVars>
      </dgm:prSet>
      <dgm:spPr/>
    </dgm:pt>
    <dgm:pt modelId="{791AECDA-EC61-4B98-9F71-0D6D18C38C39}" type="pres">
      <dgm:prSet presAssocID="{BB820553-05A3-4456-B61B-8A2383B829EB}" presName="spaceBetweenRectangles" presStyleCnt="0"/>
      <dgm:spPr/>
    </dgm:pt>
    <dgm:pt modelId="{FB2BE848-37F7-4794-A80A-59E0B874641A}" type="pres">
      <dgm:prSet presAssocID="{AFFDBEC0-1C8F-4BA7-B91E-9903F0AABE9D}" presName="parentLin" presStyleCnt="0"/>
      <dgm:spPr/>
    </dgm:pt>
    <dgm:pt modelId="{A2EB8FA9-DAF0-41C6-9091-B6E018209EC8}" type="pres">
      <dgm:prSet presAssocID="{AFFDBEC0-1C8F-4BA7-B91E-9903F0AABE9D}" presName="parentLeftMargin" presStyleLbl="node1" presStyleIdx="4" presStyleCnt="6"/>
      <dgm:spPr/>
    </dgm:pt>
    <dgm:pt modelId="{46BA8D5E-3097-40EF-AE01-30062B7A9C3E}" type="pres">
      <dgm:prSet presAssocID="{AFFDBEC0-1C8F-4BA7-B91E-9903F0AABE9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AD0AE99-07CD-490F-8DA4-4E5C465B1153}" type="pres">
      <dgm:prSet presAssocID="{AFFDBEC0-1C8F-4BA7-B91E-9903F0AABE9D}" presName="negativeSpace" presStyleCnt="0"/>
      <dgm:spPr/>
    </dgm:pt>
    <dgm:pt modelId="{E19474B0-F5BF-4D02-B20D-CB90A2F88DF0}" type="pres">
      <dgm:prSet presAssocID="{AFFDBEC0-1C8F-4BA7-B91E-9903F0AABE9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F213809-9663-4C51-9FDD-89AA9BFD14EA}" type="presOf" srcId="{576E3579-5119-4E52-9944-7CE491141A52}" destId="{E19474B0-F5BF-4D02-B20D-CB90A2F88DF0}" srcOrd="0" destOrd="3" presId="urn:microsoft.com/office/officeart/2005/8/layout/list1"/>
    <dgm:cxn modelId="{40E6C922-0200-4CC8-BD56-15BA6383249F}" type="presOf" srcId="{AFFDBEC0-1C8F-4BA7-B91E-9903F0AABE9D}" destId="{46BA8D5E-3097-40EF-AE01-30062B7A9C3E}" srcOrd="1" destOrd="0" presId="urn:microsoft.com/office/officeart/2005/8/layout/list1"/>
    <dgm:cxn modelId="{1A4B302A-40E7-46C8-BBB7-667F6B09CBF4}" type="presOf" srcId="{BF8C1AD0-C1C5-4EDC-856F-157E68AE259C}" destId="{22E8B6F8-6988-41A3-A35C-3AD4AA08FE0A}" srcOrd="0" destOrd="0" presId="urn:microsoft.com/office/officeart/2005/8/layout/list1"/>
    <dgm:cxn modelId="{B61FFE34-1EF2-46EB-B896-6FC44888999B}" srcId="{313FD378-EF95-47B3-B34B-F4A5ED5CD168}" destId="{52CFC8A4-E8FF-42ED-8817-A0173F29F9FE}" srcOrd="0" destOrd="0" parTransId="{4DCFB309-ABA8-43BE-AD67-3A5E3A95621A}" sibTransId="{8E9444D8-FE93-4C42-A3A3-40A056751211}"/>
    <dgm:cxn modelId="{1F83C971-5C3E-4615-8FA7-509AD00AEF3A}" type="presOf" srcId="{52CFC8A4-E8FF-42ED-8817-A0173F29F9FE}" destId="{537E3149-73F8-4873-BC13-77F693820F77}" srcOrd="1" destOrd="0" presId="urn:microsoft.com/office/officeart/2005/8/layout/list1"/>
    <dgm:cxn modelId="{8C483172-C26D-49B1-AB90-A23B06E5CCE0}" type="presOf" srcId="{3F601B68-2712-4850-8A3E-147120050126}" destId="{CDEB0BE1-B3FE-4DB7-95F5-E2ADA2AE8AC9}" srcOrd="1" destOrd="0" presId="urn:microsoft.com/office/officeart/2005/8/layout/list1"/>
    <dgm:cxn modelId="{8EDCE972-A7DA-4314-A251-6B7BA0762826}" srcId="{313FD378-EF95-47B3-B34B-F4A5ED5CD168}" destId="{AFFDBEC0-1C8F-4BA7-B91E-9903F0AABE9D}" srcOrd="5" destOrd="0" parTransId="{21030E01-C690-4B4E-B7B9-E320FF4E8A00}" sibTransId="{A710D3C3-7B08-4447-B96E-6D28B48A5187}"/>
    <dgm:cxn modelId="{0F9F2E55-D670-469D-A22A-F695A2DBAD3B}" type="presOf" srcId="{19888627-EC57-4055-8153-17830C8F79CF}" destId="{4146C614-83D8-4232-9F96-FE82418D632D}" srcOrd="0" destOrd="0" presId="urn:microsoft.com/office/officeart/2005/8/layout/list1"/>
    <dgm:cxn modelId="{F9116456-37D1-47AF-84CF-CD5F9D02A4AC}" type="presOf" srcId="{15C54B5C-3D4C-482E-A001-B1D881C153D5}" destId="{E19474B0-F5BF-4D02-B20D-CB90A2F88DF0}" srcOrd="0" destOrd="0" presId="urn:microsoft.com/office/officeart/2005/8/layout/list1"/>
    <dgm:cxn modelId="{D9F65F7A-D201-45CD-9875-3039E601B880}" type="presOf" srcId="{BF8C1AD0-C1C5-4EDC-856F-157E68AE259C}" destId="{CC48306C-74F0-4133-A5C1-A728BD0FA06F}" srcOrd="1" destOrd="0" presId="urn:microsoft.com/office/officeart/2005/8/layout/list1"/>
    <dgm:cxn modelId="{9862837C-03D5-48F2-9039-50624672C6EB}" srcId="{AFFDBEC0-1C8F-4BA7-B91E-9903F0AABE9D}" destId="{86AB409A-6203-41BF-9142-5EB1AADEAEB6}" srcOrd="2" destOrd="0" parTransId="{44049F13-CB6A-4CD2-BBA0-944D76F3E3F9}" sibTransId="{12FB6DC1-D50B-42BD-A169-51E53634262F}"/>
    <dgm:cxn modelId="{28930583-766F-4A66-B034-06CFC0502E9A}" type="presOf" srcId="{AFFDBEC0-1C8F-4BA7-B91E-9903F0AABE9D}" destId="{A2EB8FA9-DAF0-41C6-9091-B6E018209EC8}" srcOrd="0" destOrd="0" presId="urn:microsoft.com/office/officeart/2005/8/layout/list1"/>
    <dgm:cxn modelId="{CF888088-1AF9-4A44-9C92-13DF5A929282}" type="presOf" srcId="{86AB409A-6203-41BF-9142-5EB1AADEAEB6}" destId="{E19474B0-F5BF-4D02-B20D-CB90A2F88DF0}" srcOrd="0" destOrd="2" presId="urn:microsoft.com/office/officeart/2005/8/layout/list1"/>
    <dgm:cxn modelId="{717C69A3-6302-4334-B0AA-FFA091B2B935}" srcId="{AFFDBEC0-1C8F-4BA7-B91E-9903F0AABE9D}" destId="{6A81ED5E-9986-4A0F-8B1F-FE13360C97CF}" srcOrd="1" destOrd="0" parTransId="{7E0B078C-252E-4B52-8FAA-78DA9BA78017}" sibTransId="{2DC64834-38D9-4039-98B6-742A8EFC282F}"/>
    <dgm:cxn modelId="{D728E7A8-F85E-4E31-8A11-E870A163A4AE}" type="presOf" srcId="{54DAE4FA-4BAF-4CCF-BFF0-E16D98F195E9}" destId="{AD67BF71-6721-457E-A1D3-25A53C761A2F}" srcOrd="0" destOrd="0" presId="urn:microsoft.com/office/officeart/2005/8/layout/list1"/>
    <dgm:cxn modelId="{A700E7C5-64B7-4BB6-B571-F261DBA9B79D}" type="presOf" srcId="{52CFC8A4-E8FF-42ED-8817-A0173F29F9FE}" destId="{57F0052B-FF8E-499D-ABF0-41CB2CFF6F6B}" srcOrd="0" destOrd="0" presId="urn:microsoft.com/office/officeart/2005/8/layout/list1"/>
    <dgm:cxn modelId="{9E0487CE-9F50-4BAE-ABDD-494D8D8F8382}" srcId="{AFFDBEC0-1C8F-4BA7-B91E-9903F0AABE9D}" destId="{576E3579-5119-4E52-9944-7CE491141A52}" srcOrd="3" destOrd="0" parTransId="{0A6EFB0B-62AC-4849-92D5-B27304360A9B}" sibTransId="{C0B07639-1AFA-43CC-BC3C-2861E024D7F0}"/>
    <dgm:cxn modelId="{61B2BCD6-6E5B-4037-8772-C99E47F12EAD}" srcId="{313FD378-EF95-47B3-B34B-F4A5ED5CD168}" destId="{54DAE4FA-4BAF-4CCF-BFF0-E16D98F195E9}" srcOrd="3" destOrd="0" parTransId="{41E3A558-B157-4FF5-8C4E-526B6B80AA7A}" sibTransId="{1C63A4C0-F435-451B-90F2-B04DCBACE98A}"/>
    <dgm:cxn modelId="{53CAC5D6-58B8-4D5B-B142-FCE3F8DA793D}" type="presOf" srcId="{19888627-EC57-4055-8153-17830C8F79CF}" destId="{93CA469B-EDA3-4DFE-9775-03CA96C5C103}" srcOrd="1" destOrd="0" presId="urn:microsoft.com/office/officeart/2005/8/layout/list1"/>
    <dgm:cxn modelId="{97C1C5E4-69B7-4945-8D09-AFC5F0F1338B}" srcId="{313FD378-EF95-47B3-B34B-F4A5ED5CD168}" destId="{3F601B68-2712-4850-8A3E-147120050126}" srcOrd="4" destOrd="0" parTransId="{B0F316EF-1307-42C7-AA2E-0F93F0CCF870}" sibTransId="{BB820553-05A3-4456-B61B-8A2383B829EB}"/>
    <dgm:cxn modelId="{C968BAE9-F4EE-4012-8B6A-9D352A221284}" srcId="{AFFDBEC0-1C8F-4BA7-B91E-9903F0AABE9D}" destId="{15C54B5C-3D4C-482E-A001-B1D881C153D5}" srcOrd="0" destOrd="0" parTransId="{3B5680E4-D2C4-4192-88F8-382C42A09A81}" sibTransId="{A6D7F8B5-E3F8-414E-8AD2-32D0ED4E9713}"/>
    <dgm:cxn modelId="{4FB343EB-F3CB-4D47-8590-4AA6F007A16A}" type="presOf" srcId="{3F601B68-2712-4850-8A3E-147120050126}" destId="{AB1C64E4-3D7D-4DFB-948B-FBD787F72370}" srcOrd="0" destOrd="0" presId="urn:microsoft.com/office/officeart/2005/8/layout/list1"/>
    <dgm:cxn modelId="{5BD5F8F0-618D-44B8-BB11-E36CE32487ED}" type="presOf" srcId="{313FD378-EF95-47B3-B34B-F4A5ED5CD168}" destId="{508C4609-D411-4C01-A565-D75FEE3463EB}" srcOrd="0" destOrd="0" presId="urn:microsoft.com/office/officeart/2005/8/layout/list1"/>
    <dgm:cxn modelId="{7AE508F4-FB04-43E0-837E-187FB09E90EF}" type="presOf" srcId="{6A81ED5E-9986-4A0F-8B1F-FE13360C97CF}" destId="{E19474B0-F5BF-4D02-B20D-CB90A2F88DF0}" srcOrd="0" destOrd="1" presId="urn:microsoft.com/office/officeart/2005/8/layout/list1"/>
    <dgm:cxn modelId="{281B97F4-25C3-41E0-A30D-F80CC98064A4}" srcId="{313FD378-EF95-47B3-B34B-F4A5ED5CD168}" destId="{BF8C1AD0-C1C5-4EDC-856F-157E68AE259C}" srcOrd="1" destOrd="0" parTransId="{F35016FC-BC56-4CE1-A59B-7017B2AF59BF}" sibTransId="{9885BF46-7DA6-4ABF-95C7-738006371C61}"/>
    <dgm:cxn modelId="{9213A9FB-DE17-4111-A52B-47D78CAF0EFB}" type="presOf" srcId="{54DAE4FA-4BAF-4CCF-BFF0-E16D98F195E9}" destId="{E9EEF92D-85E4-422C-9E28-2C1934D427A4}" srcOrd="1" destOrd="0" presId="urn:microsoft.com/office/officeart/2005/8/layout/list1"/>
    <dgm:cxn modelId="{E8D921FC-4068-4781-82BB-200F493F5074}" srcId="{313FD378-EF95-47B3-B34B-F4A5ED5CD168}" destId="{19888627-EC57-4055-8153-17830C8F79CF}" srcOrd="2" destOrd="0" parTransId="{1E39FC42-FEDE-4E2A-9476-D929A0C8A6B6}" sibTransId="{C331FD78-3FC4-41A8-BE5B-AF2FB0D9B432}"/>
    <dgm:cxn modelId="{6351A4A1-FA70-4C93-AB89-463A60B28EC9}" type="presParOf" srcId="{508C4609-D411-4C01-A565-D75FEE3463EB}" destId="{76238CC3-3DC5-47E7-BA6B-602A780B8641}" srcOrd="0" destOrd="0" presId="urn:microsoft.com/office/officeart/2005/8/layout/list1"/>
    <dgm:cxn modelId="{FE39ACAD-1E0F-4710-B85C-DE45F8BAD770}" type="presParOf" srcId="{76238CC3-3DC5-47E7-BA6B-602A780B8641}" destId="{57F0052B-FF8E-499D-ABF0-41CB2CFF6F6B}" srcOrd="0" destOrd="0" presId="urn:microsoft.com/office/officeart/2005/8/layout/list1"/>
    <dgm:cxn modelId="{550DDE40-70E0-4590-8F03-E5DDC5DAE500}" type="presParOf" srcId="{76238CC3-3DC5-47E7-BA6B-602A780B8641}" destId="{537E3149-73F8-4873-BC13-77F693820F77}" srcOrd="1" destOrd="0" presId="urn:microsoft.com/office/officeart/2005/8/layout/list1"/>
    <dgm:cxn modelId="{5CEEDB02-59BC-4F4D-A045-FBC9425436CE}" type="presParOf" srcId="{508C4609-D411-4C01-A565-D75FEE3463EB}" destId="{D9483004-93EB-4196-9A9F-CC3242C3D394}" srcOrd="1" destOrd="0" presId="urn:microsoft.com/office/officeart/2005/8/layout/list1"/>
    <dgm:cxn modelId="{EC81C32D-E362-4016-BE23-0C5AD159F15A}" type="presParOf" srcId="{508C4609-D411-4C01-A565-D75FEE3463EB}" destId="{E80729FA-4E3D-41B9-AA56-45DA687E328F}" srcOrd="2" destOrd="0" presId="urn:microsoft.com/office/officeart/2005/8/layout/list1"/>
    <dgm:cxn modelId="{8E533778-691E-45D0-851A-FCD2F8ACD103}" type="presParOf" srcId="{508C4609-D411-4C01-A565-D75FEE3463EB}" destId="{A068DA51-92A2-462E-BFEE-2B47EA1B5BB5}" srcOrd="3" destOrd="0" presId="urn:microsoft.com/office/officeart/2005/8/layout/list1"/>
    <dgm:cxn modelId="{C3ED6495-3D47-461B-987B-9EC8DA926139}" type="presParOf" srcId="{508C4609-D411-4C01-A565-D75FEE3463EB}" destId="{500B9B31-BFE7-4A80-A275-672FF9272662}" srcOrd="4" destOrd="0" presId="urn:microsoft.com/office/officeart/2005/8/layout/list1"/>
    <dgm:cxn modelId="{4B335C28-7220-4D71-AED4-25325D9DBDE2}" type="presParOf" srcId="{500B9B31-BFE7-4A80-A275-672FF9272662}" destId="{22E8B6F8-6988-41A3-A35C-3AD4AA08FE0A}" srcOrd="0" destOrd="0" presId="urn:microsoft.com/office/officeart/2005/8/layout/list1"/>
    <dgm:cxn modelId="{5502E511-A573-4BDE-A466-43DAB05DD24A}" type="presParOf" srcId="{500B9B31-BFE7-4A80-A275-672FF9272662}" destId="{CC48306C-74F0-4133-A5C1-A728BD0FA06F}" srcOrd="1" destOrd="0" presId="urn:microsoft.com/office/officeart/2005/8/layout/list1"/>
    <dgm:cxn modelId="{96536EA9-59EF-4329-8E73-671049204CDA}" type="presParOf" srcId="{508C4609-D411-4C01-A565-D75FEE3463EB}" destId="{736475AC-A22C-4D12-BF4E-BCC792058148}" srcOrd="5" destOrd="0" presId="urn:microsoft.com/office/officeart/2005/8/layout/list1"/>
    <dgm:cxn modelId="{B55D320C-F825-4AFE-81CD-B49EA895A1D7}" type="presParOf" srcId="{508C4609-D411-4C01-A565-D75FEE3463EB}" destId="{D0F70C27-973B-40CA-8906-53226120B5A4}" srcOrd="6" destOrd="0" presId="urn:microsoft.com/office/officeart/2005/8/layout/list1"/>
    <dgm:cxn modelId="{66123808-FD51-4E19-B929-2D4E294878E1}" type="presParOf" srcId="{508C4609-D411-4C01-A565-D75FEE3463EB}" destId="{B7D043E7-13DC-469C-8D12-43D409BD6024}" srcOrd="7" destOrd="0" presId="urn:microsoft.com/office/officeart/2005/8/layout/list1"/>
    <dgm:cxn modelId="{1B7F66D7-FF2A-430E-83D2-3AC4873609FB}" type="presParOf" srcId="{508C4609-D411-4C01-A565-D75FEE3463EB}" destId="{DE65E0EB-BA41-47A6-AF53-7B68A23AC1CA}" srcOrd="8" destOrd="0" presId="urn:microsoft.com/office/officeart/2005/8/layout/list1"/>
    <dgm:cxn modelId="{985CE929-3FFB-4876-91BF-186EE782A4F4}" type="presParOf" srcId="{DE65E0EB-BA41-47A6-AF53-7B68A23AC1CA}" destId="{4146C614-83D8-4232-9F96-FE82418D632D}" srcOrd="0" destOrd="0" presId="urn:microsoft.com/office/officeart/2005/8/layout/list1"/>
    <dgm:cxn modelId="{C5AB75F5-2887-4EBB-91FC-6B2C4BB091BE}" type="presParOf" srcId="{DE65E0EB-BA41-47A6-AF53-7B68A23AC1CA}" destId="{93CA469B-EDA3-4DFE-9775-03CA96C5C103}" srcOrd="1" destOrd="0" presId="urn:microsoft.com/office/officeart/2005/8/layout/list1"/>
    <dgm:cxn modelId="{3E2C89D6-E94D-403C-9FC8-D6A6EEF03EBC}" type="presParOf" srcId="{508C4609-D411-4C01-A565-D75FEE3463EB}" destId="{55BF9241-5933-45A4-AF00-B78CF76A5012}" srcOrd="9" destOrd="0" presId="urn:microsoft.com/office/officeart/2005/8/layout/list1"/>
    <dgm:cxn modelId="{4E9B1C11-BBA4-4213-913D-80FF2AFF1319}" type="presParOf" srcId="{508C4609-D411-4C01-A565-D75FEE3463EB}" destId="{B4B0B380-5784-400A-85D0-0C85656CA1F0}" srcOrd="10" destOrd="0" presId="urn:microsoft.com/office/officeart/2005/8/layout/list1"/>
    <dgm:cxn modelId="{02A62756-9E54-4574-A83E-80C92B448F60}" type="presParOf" srcId="{508C4609-D411-4C01-A565-D75FEE3463EB}" destId="{B392BD0D-E970-42EB-BD09-17968AECEF6E}" srcOrd="11" destOrd="0" presId="urn:microsoft.com/office/officeart/2005/8/layout/list1"/>
    <dgm:cxn modelId="{6FCA536F-3FB2-41EE-BCAD-9C63681E8A70}" type="presParOf" srcId="{508C4609-D411-4C01-A565-D75FEE3463EB}" destId="{80179B1D-7C4F-4D6A-B904-496F2486089D}" srcOrd="12" destOrd="0" presId="urn:microsoft.com/office/officeart/2005/8/layout/list1"/>
    <dgm:cxn modelId="{2F29789F-165D-4762-BCF1-804E711AF0D3}" type="presParOf" srcId="{80179B1D-7C4F-4D6A-B904-496F2486089D}" destId="{AD67BF71-6721-457E-A1D3-25A53C761A2F}" srcOrd="0" destOrd="0" presId="urn:microsoft.com/office/officeart/2005/8/layout/list1"/>
    <dgm:cxn modelId="{1E92E001-8B7E-4557-A89F-35DC8A22BF90}" type="presParOf" srcId="{80179B1D-7C4F-4D6A-B904-496F2486089D}" destId="{E9EEF92D-85E4-422C-9E28-2C1934D427A4}" srcOrd="1" destOrd="0" presId="urn:microsoft.com/office/officeart/2005/8/layout/list1"/>
    <dgm:cxn modelId="{66B2E24B-5739-498C-9194-CCAC84F67784}" type="presParOf" srcId="{508C4609-D411-4C01-A565-D75FEE3463EB}" destId="{BFD5C1EE-D969-4744-8C52-FDED6008672C}" srcOrd="13" destOrd="0" presId="urn:microsoft.com/office/officeart/2005/8/layout/list1"/>
    <dgm:cxn modelId="{6581DEAB-0EFA-40B1-8767-902781F263AE}" type="presParOf" srcId="{508C4609-D411-4C01-A565-D75FEE3463EB}" destId="{FB18934E-4E6D-4922-A36E-18C7BAC3A747}" srcOrd="14" destOrd="0" presId="urn:microsoft.com/office/officeart/2005/8/layout/list1"/>
    <dgm:cxn modelId="{03AF0008-F094-42CF-B96C-AC622795DEEA}" type="presParOf" srcId="{508C4609-D411-4C01-A565-D75FEE3463EB}" destId="{15FEFE26-FB50-403C-803E-D100BC6F0252}" srcOrd="15" destOrd="0" presId="urn:microsoft.com/office/officeart/2005/8/layout/list1"/>
    <dgm:cxn modelId="{2A43135B-021D-41EC-9C0B-1FD6CF1A7FD8}" type="presParOf" srcId="{508C4609-D411-4C01-A565-D75FEE3463EB}" destId="{B64B9D91-A5D8-4465-BB82-4584DBD3E296}" srcOrd="16" destOrd="0" presId="urn:microsoft.com/office/officeart/2005/8/layout/list1"/>
    <dgm:cxn modelId="{9D0D5CCD-9B20-40E8-BB49-C819D046AD47}" type="presParOf" srcId="{B64B9D91-A5D8-4465-BB82-4584DBD3E296}" destId="{AB1C64E4-3D7D-4DFB-948B-FBD787F72370}" srcOrd="0" destOrd="0" presId="urn:microsoft.com/office/officeart/2005/8/layout/list1"/>
    <dgm:cxn modelId="{93E4C72C-34F0-4DFE-8FF1-8A297E3F8713}" type="presParOf" srcId="{B64B9D91-A5D8-4465-BB82-4584DBD3E296}" destId="{CDEB0BE1-B3FE-4DB7-95F5-E2ADA2AE8AC9}" srcOrd="1" destOrd="0" presId="urn:microsoft.com/office/officeart/2005/8/layout/list1"/>
    <dgm:cxn modelId="{2A221D40-19A2-4894-B425-FA03F0A5C32A}" type="presParOf" srcId="{508C4609-D411-4C01-A565-D75FEE3463EB}" destId="{757B17A3-96E7-42B5-8213-9A9017DBF37C}" srcOrd="17" destOrd="0" presId="urn:microsoft.com/office/officeart/2005/8/layout/list1"/>
    <dgm:cxn modelId="{F52D31F6-F2CE-4DDD-8D9D-84497BB64574}" type="presParOf" srcId="{508C4609-D411-4C01-A565-D75FEE3463EB}" destId="{D9A21324-7E75-4D56-9CBD-B2176BDCEDBA}" srcOrd="18" destOrd="0" presId="urn:microsoft.com/office/officeart/2005/8/layout/list1"/>
    <dgm:cxn modelId="{3C004D08-3868-4AE6-9750-50D6E8A41855}" type="presParOf" srcId="{508C4609-D411-4C01-A565-D75FEE3463EB}" destId="{791AECDA-EC61-4B98-9F71-0D6D18C38C39}" srcOrd="19" destOrd="0" presId="urn:microsoft.com/office/officeart/2005/8/layout/list1"/>
    <dgm:cxn modelId="{DB381FFE-503C-4549-B4CE-6F473145CAAF}" type="presParOf" srcId="{508C4609-D411-4C01-A565-D75FEE3463EB}" destId="{FB2BE848-37F7-4794-A80A-59E0B874641A}" srcOrd="20" destOrd="0" presId="urn:microsoft.com/office/officeart/2005/8/layout/list1"/>
    <dgm:cxn modelId="{1AECA037-4F39-4AFC-84DE-265B139F1953}" type="presParOf" srcId="{FB2BE848-37F7-4794-A80A-59E0B874641A}" destId="{A2EB8FA9-DAF0-41C6-9091-B6E018209EC8}" srcOrd="0" destOrd="0" presId="urn:microsoft.com/office/officeart/2005/8/layout/list1"/>
    <dgm:cxn modelId="{19612171-A706-4D13-BF22-05A7E7EEDDB7}" type="presParOf" srcId="{FB2BE848-37F7-4794-A80A-59E0B874641A}" destId="{46BA8D5E-3097-40EF-AE01-30062B7A9C3E}" srcOrd="1" destOrd="0" presId="urn:microsoft.com/office/officeart/2005/8/layout/list1"/>
    <dgm:cxn modelId="{F6E24D3C-1052-4DE1-BAA0-68FCDFB03A6C}" type="presParOf" srcId="{508C4609-D411-4C01-A565-D75FEE3463EB}" destId="{CAD0AE99-07CD-490F-8DA4-4E5C465B1153}" srcOrd="21" destOrd="0" presId="urn:microsoft.com/office/officeart/2005/8/layout/list1"/>
    <dgm:cxn modelId="{523109AA-0B45-42FA-8C01-CD87986A2C97}" type="presParOf" srcId="{508C4609-D411-4C01-A565-D75FEE3463EB}" destId="{E19474B0-F5BF-4D02-B20D-CB90A2F88DF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6DD18-C239-46F3-83C9-AD36F61C91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D99A79-73BA-4196-9569-2D95753E641E}">
      <dgm:prSet/>
      <dgm:spPr/>
      <dgm:t>
        <a:bodyPr/>
        <a:lstStyle/>
        <a:p>
          <a:r>
            <a:rPr lang="en-SG"/>
            <a:t>A thread is basically a sequence of instructions that runs </a:t>
          </a:r>
          <a:r>
            <a:rPr lang="en-SG" u="sng"/>
            <a:t>parallel</a:t>
          </a:r>
          <a:r>
            <a:rPr lang="en-SG"/>
            <a:t> to other threads.</a:t>
          </a:r>
          <a:endParaRPr lang="en-US"/>
        </a:p>
      </dgm:t>
    </dgm:pt>
    <dgm:pt modelId="{9BCE6E36-9190-44BC-8A8B-E24558B34E2A}" type="parTrans" cxnId="{1BA1E9A4-399B-428C-84E1-3176D5234670}">
      <dgm:prSet/>
      <dgm:spPr/>
      <dgm:t>
        <a:bodyPr/>
        <a:lstStyle/>
        <a:p>
          <a:endParaRPr lang="en-US"/>
        </a:p>
      </dgm:t>
    </dgm:pt>
    <dgm:pt modelId="{C8D88821-4D4F-4CB9-8946-27A806281DF2}" type="sibTrans" cxnId="{1BA1E9A4-399B-428C-84E1-3176D5234670}">
      <dgm:prSet/>
      <dgm:spPr/>
      <dgm:t>
        <a:bodyPr/>
        <a:lstStyle/>
        <a:p>
          <a:endParaRPr lang="en-US"/>
        </a:p>
      </dgm:t>
    </dgm:pt>
    <dgm:pt modelId="{23F78210-17F3-4C9B-BDB5-49B74F0C619D}">
      <dgm:prSet/>
      <dgm:spPr/>
      <dgm:t>
        <a:bodyPr/>
        <a:lstStyle/>
        <a:p>
          <a:r>
            <a:rPr lang="en-SG"/>
            <a:t>Hence, if your program only runs in your main() function, then it is called a </a:t>
          </a:r>
          <a:r>
            <a:rPr lang="en-SG" u="sng"/>
            <a:t>single-threaded program.</a:t>
          </a:r>
          <a:endParaRPr lang="en-US"/>
        </a:p>
      </dgm:t>
    </dgm:pt>
    <dgm:pt modelId="{178EA950-4BCE-43D4-ABF8-6D9C8A9BF6F5}" type="parTrans" cxnId="{E3096252-0374-4F0B-96A2-01DA4BB0F2B2}">
      <dgm:prSet/>
      <dgm:spPr/>
      <dgm:t>
        <a:bodyPr/>
        <a:lstStyle/>
        <a:p>
          <a:endParaRPr lang="en-US"/>
        </a:p>
      </dgm:t>
    </dgm:pt>
    <dgm:pt modelId="{31CAB12D-05B3-483C-93A9-A5B922F089AA}" type="sibTrans" cxnId="{E3096252-0374-4F0B-96A2-01DA4BB0F2B2}">
      <dgm:prSet/>
      <dgm:spPr/>
      <dgm:t>
        <a:bodyPr/>
        <a:lstStyle/>
        <a:p>
          <a:endParaRPr lang="en-US"/>
        </a:p>
      </dgm:t>
    </dgm:pt>
    <dgm:pt modelId="{C9DF0048-1A0E-4494-BB9B-B835F711BAE9}">
      <dgm:prSet/>
      <dgm:spPr/>
      <dgm:t>
        <a:bodyPr/>
        <a:lstStyle/>
        <a:p>
          <a:r>
            <a:rPr lang="en-SG"/>
            <a:t>If there are more than one thread in the program, it is called a </a:t>
          </a:r>
          <a:r>
            <a:rPr lang="en-SG" u="sng"/>
            <a:t>multi-threaded program.</a:t>
          </a:r>
          <a:endParaRPr lang="en-US"/>
        </a:p>
      </dgm:t>
    </dgm:pt>
    <dgm:pt modelId="{FF300C09-1DC6-4C3C-9147-673C32745379}" type="parTrans" cxnId="{1F29C952-35F8-46F8-A608-4C7192EB0608}">
      <dgm:prSet/>
      <dgm:spPr/>
      <dgm:t>
        <a:bodyPr/>
        <a:lstStyle/>
        <a:p>
          <a:endParaRPr lang="en-US"/>
        </a:p>
      </dgm:t>
    </dgm:pt>
    <dgm:pt modelId="{44DF9094-E9E1-42DE-9D42-77E464C0A72E}" type="sibTrans" cxnId="{1F29C952-35F8-46F8-A608-4C7192EB0608}">
      <dgm:prSet/>
      <dgm:spPr/>
      <dgm:t>
        <a:bodyPr/>
        <a:lstStyle/>
        <a:p>
          <a:endParaRPr lang="en-US"/>
        </a:p>
      </dgm:t>
    </dgm:pt>
    <dgm:pt modelId="{D3E9859C-ABB4-43DF-844F-75156CB860CC}" type="pres">
      <dgm:prSet presAssocID="{A406DD18-C239-46F3-83C9-AD36F61C912A}" presName="linear" presStyleCnt="0">
        <dgm:presLayoutVars>
          <dgm:animLvl val="lvl"/>
          <dgm:resizeHandles val="exact"/>
        </dgm:presLayoutVars>
      </dgm:prSet>
      <dgm:spPr/>
    </dgm:pt>
    <dgm:pt modelId="{3BB92B04-2BD9-490B-86B7-1BF080F45631}" type="pres">
      <dgm:prSet presAssocID="{A3D99A79-73BA-4196-9569-2D95753E64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5669FE-E9A1-4026-B0A6-7F430D2A020A}" type="pres">
      <dgm:prSet presAssocID="{C8D88821-4D4F-4CB9-8946-27A806281DF2}" presName="spacer" presStyleCnt="0"/>
      <dgm:spPr/>
    </dgm:pt>
    <dgm:pt modelId="{659AD7A7-6D08-42E0-9A3C-3FA09FC9D341}" type="pres">
      <dgm:prSet presAssocID="{23F78210-17F3-4C9B-BDB5-49B74F0C61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0D6D10-E467-4E86-AA25-33F99A0D3079}" type="pres">
      <dgm:prSet presAssocID="{31CAB12D-05B3-483C-93A9-A5B922F089AA}" presName="spacer" presStyleCnt="0"/>
      <dgm:spPr/>
    </dgm:pt>
    <dgm:pt modelId="{C986BD7F-0AE8-4567-AD00-6CCF72F6A65E}" type="pres">
      <dgm:prSet presAssocID="{C9DF0048-1A0E-4494-BB9B-B835F711BA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04516F-EB1D-4057-B4EB-CE41D8F2B3C6}" type="presOf" srcId="{23F78210-17F3-4C9B-BDB5-49B74F0C619D}" destId="{659AD7A7-6D08-42E0-9A3C-3FA09FC9D341}" srcOrd="0" destOrd="0" presId="urn:microsoft.com/office/officeart/2005/8/layout/vList2"/>
    <dgm:cxn modelId="{E3096252-0374-4F0B-96A2-01DA4BB0F2B2}" srcId="{A406DD18-C239-46F3-83C9-AD36F61C912A}" destId="{23F78210-17F3-4C9B-BDB5-49B74F0C619D}" srcOrd="1" destOrd="0" parTransId="{178EA950-4BCE-43D4-ABF8-6D9C8A9BF6F5}" sibTransId="{31CAB12D-05B3-483C-93A9-A5B922F089AA}"/>
    <dgm:cxn modelId="{1F29C952-35F8-46F8-A608-4C7192EB0608}" srcId="{A406DD18-C239-46F3-83C9-AD36F61C912A}" destId="{C9DF0048-1A0E-4494-BB9B-B835F711BAE9}" srcOrd="2" destOrd="0" parTransId="{FF300C09-1DC6-4C3C-9147-673C32745379}" sibTransId="{44DF9094-E9E1-42DE-9D42-77E464C0A72E}"/>
    <dgm:cxn modelId="{E013B455-8DDD-4392-80FF-CEA943A68F17}" type="presOf" srcId="{A406DD18-C239-46F3-83C9-AD36F61C912A}" destId="{D3E9859C-ABB4-43DF-844F-75156CB860CC}" srcOrd="0" destOrd="0" presId="urn:microsoft.com/office/officeart/2005/8/layout/vList2"/>
    <dgm:cxn modelId="{C26CC097-1465-47C9-9DCB-795690CE088C}" type="presOf" srcId="{A3D99A79-73BA-4196-9569-2D95753E641E}" destId="{3BB92B04-2BD9-490B-86B7-1BF080F45631}" srcOrd="0" destOrd="0" presId="urn:microsoft.com/office/officeart/2005/8/layout/vList2"/>
    <dgm:cxn modelId="{A3A325A1-6C84-45B6-9815-DA6017EE6637}" type="presOf" srcId="{C9DF0048-1A0E-4494-BB9B-B835F711BAE9}" destId="{C986BD7F-0AE8-4567-AD00-6CCF72F6A65E}" srcOrd="0" destOrd="0" presId="urn:microsoft.com/office/officeart/2005/8/layout/vList2"/>
    <dgm:cxn modelId="{1BA1E9A4-399B-428C-84E1-3176D5234670}" srcId="{A406DD18-C239-46F3-83C9-AD36F61C912A}" destId="{A3D99A79-73BA-4196-9569-2D95753E641E}" srcOrd="0" destOrd="0" parTransId="{9BCE6E36-9190-44BC-8A8B-E24558B34E2A}" sibTransId="{C8D88821-4D4F-4CB9-8946-27A806281DF2}"/>
    <dgm:cxn modelId="{130BA3C8-C5A6-44EC-AA7A-FF3BCF342486}" type="presParOf" srcId="{D3E9859C-ABB4-43DF-844F-75156CB860CC}" destId="{3BB92B04-2BD9-490B-86B7-1BF080F45631}" srcOrd="0" destOrd="0" presId="urn:microsoft.com/office/officeart/2005/8/layout/vList2"/>
    <dgm:cxn modelId="{8879CA6A-B6F8-44E5-AE58-54EB8F470F84}" type="presParOf" srcId="{D3E9859C-ABB4-43DF-844F-75156CB860CC}" destId="{B05669FE-E9A1-4026-B0A6-7F430D2A020A}" srcOrd="1" destOrd="0" presId="urn:microsoft.com/office/officeart/2005/8/layout/vList2"/>
    <dgm:cxn modelId="{926EF386-2002-4C21-A45E-299414272455}" type="presParOf" srcId="{D3E9859C-ABB4-43DF-844F-75156CB860CC}" destId="{659AD7A7-6D08-42E0-9A3C-3FA09FC9D341}" srcOrd="2" destOrd="0" presId="urn:microsoft.com/office/officeart/2005/8/layout/vList2"/>
    <dgm:cxn modelId="{30133A5E-D0A6-4837-95E3-CC376D0E144F}" type="presParOf" srcId="{D3E9859C-ABB4-43DF-844F-75156CB860CC}" destId="{960D6D10-E467-4E86-AA25-33F99A0D3079}" srcOrd="3" destOrd="0" presId="urn:microsoft.com/office/officeart/2005/8/layout/vList2"/>
    <dgm:cxn modelId="{054FD818-D399-450A-B4F1-D2B8B6C18007}" type="presParOf" srcId="{D3E9859C-ABB4-43DF-844F-75156CB860CC}" destId="{C986BD7F-0AE8-4567-AD00-6CCF72F6A6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4FC46-9BCB-4F4F-9911-9B22F4D257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A2FF5A-E43A-4E73-B4A0-D47435ECDC4C}">
      <dgm:prSet/>
      <dgm:spPr/>
      <dgm:t>
        <a:bodyPr/>
        <a:lstStyle/>
        <a:p>
          <a:r>
            <a:rPr lang="en-SG"/>
            <a:t>Mutex (MUTual EXclusive) is a very helpful library.</a:t>
          </a:r>
          <a:endParaRPr lang="en-US"/>
        </a:p>
      </dgm:t>
    </dgm:pt>
    <dgm:pt modelId="{3860CD5A-87DC-46BB-85D1-50083A393E8F}" type="parTrans" cxnId="{A08BA921-6553-4E71-BD79-38EA9E15FE01}">
      <dgm:prSet/>
      <dgm:spPr/>
      <dgm:t>
        <a:bodyPr/>
        <a:lstStyle/>
        <a:p>
          <a:endParaRPr lang="en-US"/>
        </a:p>
      </dgm:t>
    </dgm:pt>
    <dgm:pt modelId="{D1DD595F-5DD1-451C-ACD7-23ADD824F407}" type="sibTrans" cxnId="{A08BA921-6553-4E71-BD79-38EA9E15FE01}">
      <dgm:prSet/>
      <dgm:spPr/>
      <dgm:t>
        <a:bodyPr/>
        <a:lstStyle/>
        <a:p>
          <a:endParaRPr lang="en-US"/>
        </a:p>
      </dgm:t>
    </dgm:pt>
    <dgm:pt modelId="{0DC9A336-EE64-4950-A12B-E946714DB031}">
      <dgm:prSet/>
      <dgm:spPr/>
      <dgm:t>
        <a:bodyPr/>
        <a:lstStyle/>
        <a:p>
          <a:r>
            <a:rPr lang="en-SG"/>
            <a:t>It synchronises primitives (variables) from being simultaneously accessed by multiple threads.</a:t>
          </a:r>
          <a:endParaRPr lang="en-US"/>
        </a:p>
      </dgm:t>
    </dgm:pt>
    <dgm:pt modelId="{EDAFC16F-FB82-4AC1-A831-C18B03E4B010}" type="parTrans" cxnId="{7BE56648-2EF0-4920-96EA-CA858C1418AE}">
      <dgm:prSet/>
      <dgm:spPr/>
      <dgm:t>
        <a:bodyPr/>
        <a:lstStyle/>
        <a:p>
          <a:endParaRPr lang="en-US"/>
        </a:p>
      </dgm:t>
    </dgm:pt>
    <dgm:pt modelId="{FC8B6617-CB49-4BBC-A769-3767023C2039}" type="sibTrans" cxnId="{7BE56648-2EF0-4920-96EA-CA858C1418AE}">
      <dgm:prSet/>
      <dgm:spPr/>
      <dgm:t>
        <a:bodyPr/>
        <a:lstStyle/>
        <a:p>
          <a:endParaRPr lang="en-US"/>
        </a:p>
      </dgm:t>
    </dgm:pt>
    <dgm:pt modelId="{0367E314-8B24-4E8C-970E-382643A7453E}">
      <dgm:prSet/>
      <dgm:spPr/>
      <dgm:t>
        <a:bodyPr/>
        <a:lstStyle/>
        <a:p>
          <a:r>
            <a:rPr lang="en-SG"/>
            <a:t>mutex offers exclusive and non-recursive ownership of the primitive type.</a:t>
          </a:r>
          <a:endParaRPr lang="en-US"/>
        </a:p>
      </dgm:t>
    </dgm:pt>
    <dgm:pt modelId="{82EA8512-C161-4019-A03A-49F4CA145DEE}" type="parTrans" cxnId="{839D7EE1-5AFC-4C52-BDB7-9B217DFEB9BA}">
      <dgm:prSet/>
      <dgm:spPr/>
      <dgm:t>
        <a:bodyPr/>
        <a:lstStyle/>
        <a:p>
          <a:endParaRPr lang="en-US"/>
        </a:p>
      </dgm:t>
    </dgm:pt>
    <dgm:pt modelId="{F8FEDCB7-D4F9-4A7A-955E-6F3363B223EA}" type="sibTrans" cxnId="{839D7EE1-5AFC-4C52-BDB7-9B217DFEB9BA}">
      <dgm:prSet/>
      <dgm:spPr/>
      <dgm:t>
        <a:bodyPr/>
        <a:lstStyle/>
        <a:p>
          <a:endParaRPr lang="en-US"/>
        </a:p>
      </dgm:t>
    </dgm:pt>
    <dgm:pt modelId="{AAD9A416-9B74-4C6E-91A0-5006A8068190}" type="pres">
      <dgm:prSet presAssocID="{A204FC46-9BCB-4F4F-9911-9B22F4D25729}" presName="root" presStyleCnt="0">
        <dgm:presLayoutVars>
          <dgm:dir/>
          <dgm:resizeHandles val="exact"/>
        </dgm:presLayoutVars>
      </dgm:prSet>
      <dgm:spPr/>
    </dgm:pt>
    <dgm:pt modelId="{001384D5-AAC4-4B70-ACBB-C531CA725ECE}" type="pres">
      <dgm:prSet presAssocID="{8DA2FF5A-E43A-4E73-B4A0-D47435ECDC4C}" presName="compNode" presStyleCnt="0"/>
      <dgm:spPr/>
    </dgm:pt>
    <dgm:pt modelId="{63A1FB15-4D3D-4C77-856C-401879BDC800}" type="pres">
      <dgm:prSet presAssocID="{8DA2FF5A-E43A-4E73-B4A0-D47435ECDC4C}" presName="bgRect" presStyleLbl="bgShp" presStyleIdx="0" presStyleCnt="3"/>
      <dgm:spPr/>
    </dgm:pt>
    <dgm:pt modelId="{F6D0F29B-B8CC-4DB8-8F93-02205E74374D}" type="pres">
      <dgm:prSet presAssocID="{8DA2FF5A-E43A-4E73-B4A0-D47435ECDC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A94388D7-BB6C-49C3-A54E-1D0513544EF5}" type="pres">
      <dgm:prSet presAssocID="{8DA2FF5A-E43A-4E73-B4A0-D47435ECDC4C}" presName="spaceRect" presStyleCnt="0"/>
      <dgm:spPr/>
    </dgm:pt>
    <dgm:pt modelId="{363CB144-62DA-4DD2-9315-8F22035EBB4E}" type="pres">
      <dgm:prSet presAssocID="{8DA2FF5A-E43A-4E73-B4A0-D47435ECDC4C}" presName="parTx" presStyleLbl="revTx" presStyleIdx="0" presStyleCnt="3">
        <dgm:presLayoutVars>
          <dgm:chMax val="0"/>
          <dgm:chPref val="0"/>
        </dgm:presLayoutVars>
      </dgm:prSet>
      <dgm:spPr/>
    </dgm:pt>
    <dgm:pt modelId="{B30E4B7A-51E8-4E07-8E81-DD5832864956}" type="pres">
      <dgm:prSet presAssocID="{D1DD595F-5DD1-451C-ACD7-23ADD824F407}" presName="sibTrans" presStyleCnt="0"/>
      <dgm:spPr/>
    </dgm:pt>
    <dgm:pt modelId="{473B2238-838C-4B9B-9F00-34C483000DB3}" type="pres">
      <dgm:prSet presAssocID="{0DC9A336-EE64-4950-A12B-E946714DB031}" presName="compNode" presStyleCnt="0"/>
      <dgm:spPr/>
    </dgm:pt>
    <dgm:pt modelId="{85B458EA-7272-4696-9B29-D43B504AE0DC}" type="pres">
      <dgm:prSet presAssocID="{0DC9A336-EE64-4950-A12B-E946714DB031}" presName="bgRect" presStyleLbl="bgShp" presStyleIdx="1" presStyleCnt="3"/>
      <dgm:spPr/>
    </dgm:pt>
    <dgm:pt modelId="{2863729D-1408-49EE-81B2-8B928C9FFAC6}" type="pres">
      <dgm:prSet presAssocID="{0DC9A336-EE64-4950-A12B-E946714DB0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5F5A2F1-40EA-43E2-9E45-F2775D12CE69}" type="pres">
      <dgm:prSet presAssocID="{0DC9A336-EE64-4950-A12B-E946714DB031}" presName="spaceRect" presStyleCnt="0"/>
      <dgm:spPr/>
    </dgm:pt>
    <dgm:pt modelId="{D09994AC-A0C5-433F-9E2E-C562F450CB7D}" type="pres">
      <dgm:prSet presAssocID="{0DC9A336-EE64-4950-A12B-E946714DB031}" presName="parTx" presStyleLbl="revTx" presStyleIdx="1" presStyleCnt="3">
        <dgm:presLayoutVars>
          <dgm:chMax val="0"/>
          <dgm:chPref val="0"/>
        </dgm:presLayoutVars>
      </dgm:prSet>
      <dgm:spPr/>
    </dgm:pt>
    <dgm:pt modelId="{E9EF691D-F4D9-4F53-A35D-5D92BFF530C7}" type="pres">
      <dgm:prSet presAssocID="{FC8B6617-CB49-4BBC-A769-3767023C2039}" presName="sibTrans" presStyleCnt="0"/>
      <dgm:spPr/>
    </dgm:pt>
    <dgm:pt modelId="{3186760D-85AE-4B51-B898-EF3D1FBF1DF6}" type="pres">
      <dgm:prSet presAssocID="{0367E314-8B24-4E8C-970E-382643A7453E}" presName="compNode" presStyleCnt="0"/>
      <dgm:spPr/>
    </dgm:pt>
    <dgm:pt modelId="{CFF95A29-90F7-4AE8-95BE-59EFDB9BA361}" type="pres">
      <dgm:prSet presAssocID="{0367E314-8B24-4E8C-970E-382643A7453E}" presName="bgRect" presStyleLbl="bgShp" presStyleIdx="2" presStyleCnt="3"/>
      <dgm:spPr/>
    </dgm:pt>
    <dgm:pt modelId="{69B449E9-A85A-4968-A38E-23D392067548}" type="pres">
      <dgm:prSet presAssocID="{0367E314-8B24-4E8C-970E-382643A745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01AAA959-CB17-414B-B5CD-0EC8F8ED4292}" type="pres">
      <dgm:prSet presAssocID="{0367E314-8B24-4E8C-970E-382643A7453E}" presName="spaceRect" presStyleCnt="0"/>
      <dgm:spPr/>
    </dgm:pt>
    <dgm:pt modelId="{8F6EC910-E965-43FA-90BE-CB88D0AC4478}" type="pres">
      <dgm:prSet presAssocID="{0367E314-8B24-4E8C-970E-382643A745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4DE607-5248-48C3-A82D-51D6ACF759FE}" type="presOf" srcId="{0367E314-8B24-4E8C-970E-382643A7453E}" destId="{8F6EC910-E965-43FA-90BE-CB88D0AC4478}" srcOrd="0" destOrd="0" presId="urn:microsoft.com/office/officeart/2018/2/layout/IconVerticalSolidList"/>
    <dgm:cxn modelId="{FD70B218-CDA2-4A96-B629-F33F11CDCF21}" type="presOf" srcId="{0DC9A336-EE64-4950-A12B-E946714DB031}" destId="{D09994AC-A0C5-433F-9E2E-C562F450CB7D}" srcOrd="0" destOrd="0" presId="urn:microsoft.com/office/officeart/2018/2/layout/IconVerticalSolidList"/>
    <dgm:cxn modelId="{A08BA921-6553-4E71-BD79-38EA9E15FE01}" srcId="{A204FC46-9BCB-4F4F-9911-9B22F4D25729}" destId="{8DA2FF5A-E43A-4E73-B4A0-D47435ECDC4C}" srcOrd="0" destOrd="0" parTransId="{3860CD5A-87DC-46BB-85D1-50083A393E8F}" sibTransId="{D1DD595F-5DD1-451C-ACD7-23ADD824F407}"/>
    <dgm:cxn modelId="{7BE56648-2EF0-4920-96EA-CA858C1418AE}" srcId="{A204FC46-9BCB-4F4F-9911-9B22F4D25729}" destId="{0DC9A336-EE64-4950-A12B-E946714DB031}" srcOrd="1" destOrd="0" parTransId="{EDAFC16F-FB82-4AC1-A831-C18B03E4B010}" sibTransId="{FC8B6617-CB49-4BBC-A769-3767023C2039}"/>
    <dgm:cxn modelId="{396F818E-DB6D-4610-9FEF-9DB6B71D25CB}" type="presOf" srcId="{8DA2FF5A-E43A-4E73-B4A0-D47435ECDC4C}" destId="{363CB144-62DA-4DD2-9315-8F22035EBB4E}" srcOrd="0" destOrd="0" presId="urn:microsoft.com/office/officeart/2018/2/layout/IconVerticalSolidList"/>
    <dgm:cxn modelId="{5CE275BD-953E-4A96-B523-0164B127D55B}" type="presOf" srcId="{A204FC46-9BCB-4F4F-9911-9B22F4D25729}" destId="{AAD9A416-9B74-4C6E-91A0-5006A8068190}" srcOrd="0" destOrd="0" presId="urn:microsoft.com/office/officeart/2018/2/layout/IconVerticalSolidList"/>
    <dgm:cxn modelId="{839D7EE1-5AFC-4C52-BDB7-9B217DFEB9BA}" srcId="{A204FC46-9BCB-4F4F-9911-9B22F4D25729}" destId="{0367E314-8B24-4E8C-970E-382643A7453E}" srcOrd="2" destOrd="0" parTransId="{82EA8512-C161-4019-A03A-49F4CA145DEE}" sibTransId="{F8FEDCB7-D4F9-4A7A-955E-6F3363B223EA}"/>
    <dgm:cxn modelId="{CC7C4A58-ADB0-459D-BC46-8636D3AF55B4}" type="presParOf" srcId="{AAD9A416-9B74-4C6E-91A0-5006A8068190}" destId="{001384D5-AAC4-4B70-ACBB-C531CA725ECE}" srcOrd="0" destOrd="0" presId="urn:microsoft.com/office/officeart/2018/2/layout/IconVerticalSolidList"/>
    <dgm:cxn modelId="{4EC16928-576E-4F9F-97B2-0DFB3B7BEB06}" type="presParOf" srcId="{001384D5-AAC4-4B70-ACBB-C531CA725ECE}" destId="{63A1FB15-4D3D-4C77-856C-401879BDC800}" srcOrd="0" destOrd="0" presId="urn:microsoft.com/office/officeart/2018/2/layout/IconVerticalSolidList"/>
    <dgm:cxn modelId="{02019DB5-E744-4259-A323-5E5F779ECB37}" type="presParOf" srcId="{001384D5-AAC4-4B70-ACBB-C531CA725ECE}" destId="{F6D0F29B-B8CC-4DB8-8F93-02205E74374D}" srcOrd="1" destOrd="0" presId="urn:microsoft.com/office/officeart/2018/2/layout/IconVerticalSolidList"/>
    <dgm:cxn modelId="{09DC0EA0-D2CA-4A67-BD0D-B02061BBF23D}" type="presParOf" srcId="{001384D5-AAC4-4B70-ACBB-C531CA725ECE}" destId="{A94388D7-BB6C-49C3-A54E-1D0513544EF5}" srcOrd="2" destOrd="0" presId="urn:microsoft.com/office/officeart/2018/2/layout/IconVerticalSolidList"/>
    <dgm:cxn modelId="{4B0CCCEE-9B3F-4907-8925-8F952D7E18BA}" type="presParOf" srcId="{001384D5-AAC4-4B70-ACBB-C531CA725ECE}" destId="{363CB144-62DA-4DD2-9315-8F22035EBB4E}" srcOrd="3" destOrd="0" presId="urn:microsoft.com/office/officeart/2018/2/layout/IconVerticalSolidList"/>
    <dgm:cxn modelId="{031864B1-1A81-41A9-981C-B8E0A2FAF6D8}" type="presParOf" srcId="{AAD9A416-9B74-4C6E-91A0-5006A8068190}" destId="{B30E4B7A-51E8-4E07-8E81-DD5832864956}" srcOrd="1" destOrd="0" presId="urn:microsoft.com/office/officeart/2018/2/layout/IconVerticalSolidList"/>
    <dgm:cxn modelId="{88398ABF-108D-43E1-9DE1-350ADD6C907C}" type="presParOf" srcId="{AAD9A416-9B74-4C6E-91A0-5006A8068190}" destId="{473B2238-838C-4B9B-9F00-34C483000DB3}" srcOrd="2" destOrd="0" presId="urn:microsoft.com/office/officeart/2018/2/layout/IconVerticalSolidList"/>
    <dgm:cxn modelId="{4E3A067A-B26C-43DE-B997-4C6C2CE6C167}" type="presParOf" srcId="{473B2238-838C-4B9B-9F00-34C483000DB3}" destId="{85B458EA-7272-4696-9B29-D43B504AE0DC}" srcOrd="0" destOrd="0" presId="urn:microsoft.com/office/officeart/2018/2/layout/IconVerticalSolidList"/>
    <dgm:cxn modelId="{CF50F2FF-F3DF-4729-AF15-03945C1559E3}" type="presParOf" srcId="{473B2238-838C-4B9B-9F00-34C483000DB3}" destId="{2863729D-1408-49EE-81B2-8B928C9FFAC6}" srcOrd="1" destOrd="0" presId="urn:microsoft.com/office/officeart/2018/2/layout/IconVerticalSolidList"/>
    <dgm:cxn modelId="{FDEA6F6D-2F1D-4DE5-8799-8BBD39D78FB0}" type="presParOf" srcId="{473B2238-838C-4B9B-9F00-34C483000DB3}" destId="{85F5A2F1-40EA-43E2-9E45-F2775D12CE69}" srcOrd="2" destOrd="0" presId="urn:microsoft.com/office/officeart/2018/2/layout/IconVerticalSolidList"/>
    <dgm:cxn modelId="{C04320B6-B06A-480E-876A-FD3F273BB47F}" type="presParOf" srcId="{473B2238-838C-4B9B-9F00-34C483000DB3}" destId="{D09994AC-A0C5-433F-9E2E-C562F450CB7D}" srcOrd="3" destOrd="0" presId="urn:microsoft.com/office/officeart/2018/2/layout/IconVerticalSolidList"/>
    <dgm:cxn modelId="{53075A99-CA63-4D92-8000-0D0582FD2A02}" type="presParOf" srcId="{AAD9A416-9B74-4C6E-91A0-5006A8068190}" destId="{E9EF691D-F4D9-4F53-A35D-5D92BFF530C7}" srcOrd="3" destOrd="0" presId="urn:microsoft.com/office/officeart/2018/2/layout/IconVerticalSolidList"/>
    <dgm:cxn modelId="{1D6014D5-274C-4EE9-81BB-A98EB50B20FB}" type="presParOf" srcId="{AAD9A416-9B74-4C6E-91A0-5006A8068190}" destId="{3186760D-85AE-4B51-B898-EF3D1FBF1DF6}" srcOrd="4" destOrd="0" presId="urn:microsoft.com/office/officeart/2018/2/layout/IconVerticalSolidList"/>
    <dgm:cxn modelId="{7EC50D6C-19B5-45DB-9AE9-8F5B1C63068C}" type="presParOf" srcId="{3186760D-85AE-4B51-B898-EF3D1FBF1DF6}" destId="{CFF95A29-90F7-4AE8-95BE-59EFDB9BA361}" srcOrd="0" destOrd="0" presId="urn:microsoft.com/office/officeart/2018/2/layout/IconVerticalSolidList"/>
    <dgm:cxn modelId="{E3218E89-4A56-40F9-9FFF-539AFAE56A20}" type="presParOf" srcId="{3186760D-85AE-4B51-B898-EF3D1FBF1DF6}" destId="{69B449E9-A85A-4968-A38E-23D392067548}" srcOrd="1" destOrd="0" presId="urn:microsoft.com/office/officeart/2018/2/layout/IconVerticalSolidList"/>
    <dgm:cxn modelId="{934568BF-FB4F-4E87-B275-17D766690B82}" type="presParOf" srcId="{3186760D-85AE-4B51-B898-EF3D1FBF1DF6}" destId="{01AAA959-CB17-414B-B5CD-0EC8F8ED4292}" srcOrd="2" destOrd="0" presId="urn:microsoft.com/office/officeart/2018/2/layout/IconVerticalSolidList"/>
    <dgm:cxn modelId="{D0CF0EA6-0B79-43DE-B812-AB3E1A46A73A}" type="presParOf" srcId="{3186760D-85AE-4B51-B898-EF3D1FBF1DF6}" destId="{8F6EC910-E965-43FA-90BE-CB88D0AC44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7FE7-15B3-401B-BEA9-C533496DF06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9E2EB-18CA-4ABC-A63B-FCB57F28F9B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631D-7569-43A8-AEA0-D4747613057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Recap on RenderWindow and Event</a:t>
          </a:r>
          <a:endParaRPr lang="en-US" sz="2500" kern="1200"/>
        </a:p>
      </dsp:txBody>
      <dsp:txXfrm>
        <a:off x="1941716" y="718"/>
        <a:ext cx="4571887" cy="1681139"/>
      </dsp:txXfrm>
    </dsp:sp>
    <dsp:sp modelId="{70F912F3-7214-4708-A0ED-42AC3002F4F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0E46B-D9F5-43D8-957D-F677D8EF5DF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9E57-6F94-467F-A572-94D2BCC1CE6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Basic outline of how to create and maintain a window</a:t>
          </a:r>
          <a:endParaRPr lang="en-US" sz="2500" kern="1200"/>
        </a:p>
      </dsp:txBody>
      <dsp:txXfrm>
        <a:off x="1941716" y="2102143"/>
        <a:ext cx="4571887" cy="1681139"/>
      </dsp:txXfrm>
    </dsp:sp>
    <dsp:sp modelId="{C5BD0CBF-83FF-48CF-B937-990988C8570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F1E1-F622-4DF5-8612-75B6E2702BA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EA13-9DB4-4452-99E9-F97BAA91D90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And how to poll for inputs from the computer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729FA-4E3D-41B9-AA56-45DA687E328F}">
      <dsp:nvSpPr>
        <dsp:cNvPr id="0" name=""/>
        <dsp:cNvSpPr/>
      </dsp:nvSpPr>
      <dsp:spPr>
        <a:xfrm>
          <a:off x="0" y="363897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E3149-73F8-4873-BC13-77F693820F77}">
      <dsp:nvSpPr>
        <dsp:cNvPr id="0" name=""/>
        <dsp:cNvSpPr/>
      </dsp:nvSpPr>
      <dsp:spPr>
        <a:xfrm>
          <a:off x="325680" y="112977"/>
          <a:ext cx="455952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Closed event</a:t>
          </a:r>
          <a:endParaRPr lang="en-US" sz="1700" kern="1200"/>
        </a:p>
      </dsp:txBody>
      <dsp:txXfrm>
        <a:off x="350178" y="137475"/>
        <a:ext cx="4510526" cy="452844"/>
      </dsp:txXfrm>
    </dsp:sp>
    <dsp:sp modelId="{D0F70C27-973B-40CA-8906-53226120B5A4}">
      <dsp:nvSpPr>
        <dsp:cNvPr id="0" name=""/>
        <dsp:cNvSpPr/>
      </dsp:nvSpPr>
      <dsp:spPr>
        <a:xfrm>
          <a:off x="0" y="1135017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8306C-74F0-4133-A5C1-A728BD0FA06F}">
      <dsp:nvSpPr>
        <dsp:cNvPr id="0" name=""/>
        <dsp:cNvSpPr/>
      </dsp:nvSpPr>
      <dsp:spPr>
        <a:xfrm>
          <a:off x="325680" y="884097"/>
          <a:ext cx="4559522" cy="50184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Resized Event</a:t>
          </a:r>
          <a:endParaRPr lang="en-US" sz="1700" kern="1200"/>
        </a:p>
      </dsp:txBody>
      <dsp:txXfrm>
        <a:off x="350178" y="908595"/>
        <a:ext cx="4510526" cy="452844"/>
      </dsp:txXfrm>
    </dsp:sp>
    <dsp:sp modelId="{B4B0B380-5784-400A-85D0-0C85656CA1F0}">
      <dsp:nvSpPr>
        <dsp:cNvPr id="0" name=""/>
        <dsp:cNvSpPr/>
      </dsp:nvSpPr>
      <dsp:spPr>
        <a:xfrm>
          <a:off x="0" y="1906138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A469B-EDA3-4DFE-9775-03CA96C5C103}">
      <dsp:nvSpPr>
        <dsp:cNvPr id="0" name=""/>
        <dsp:cNvSpPr/>
      </dsp:nvSpPr>
      <dsp:spPr>
        <a:xfrm>
          <a:off x="325680" y="1655217"/>
          <a:ext cx="4559522" cy="50184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TextEnetered Event</a:t>
          </a:r>
          <a:endParaRPr lang="en-US" sz="1700" kern="1200"/>
        </a:p>
      </dsp:txBody>
      <dsp:txXfrm>
        <a:off x="350178" y="1679715"/>
        <a:ext cx="4510526" cy="452844"/>
      </dsp:txXfrm>
    </dsp:sp>
    <dsp:sp modelId="{FB18934E-4E6D-4922-A36E-18C7BAC3A747}">
      <dsp:nvSpPr>
        <dsp:cNvPr id="0" name=""/>
        <dsp:cNvSpPr/>
      </dsp:nvSpPr>
      <dsp:spPr>
        <a:xfrm>
          <a:off x="0" y="2677258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F92D-85E4-422C-9E28-2C1934D427A4}">
      <dsp:nvSpPr>
        <dsp:cNvPr id="0" name=""/>
        <dsp:cNvSpPr/>
      </dsp:nvSpPr>
      <dsp:spPr>
        <a:xfrm>
          <a:off x="325680" y="2426338"/>
          <a:ext cx="4559522" cy="50184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KeyPressed Event</a:t>
          </a:r>
          <a:endParaRPr lang="en-US" sz="1700" kern="1200"/>
        </a:p>
      </dsp:txBody>
      <dsp:txXfrm>
        <a:off x="350178" y="2450836"/>
        <a:ext cx="4510526" cy="452844"/>
      </dsp:txXfrm>
    </dsp:sp>
    <dsp:sp modelId="{D9A21324-7E75-4D56-9CBD-B2176BDCEDBA}">
      <dsp:nvSpPr>
        <dsp:cNvPr id="0" name=""/>
        <dsp:cNvSpPr/>
      </dsp:nvSpPr>
      <dsp:spPr>
        <a:xfrm>
          <a:off x="0" y="3448378"/>
          <a:ext cx="651360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B0BE1-B3FE-4DB7-95F5-E2ADA2AE8AC9}">
      <dsp:nvSpPr>
        <dsp:cNvPr id="0" name=""/>
        <dsp:cNvSpPr/>
      </dsp:nvSpPr>
      <dsp:spPr>
        <a:xfrm>
          <a:off x="325680" y="3197458"/>
          <a:ext cx="4559522" cy="50184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KeyReleased Event</a:t>
          </a:r>
          <a:endParaRPr lang="en-US" sz="1700" kern="1200"/>
        </a:p>
      </dsp:txBody>
      <dsp:txXfrm>
        <a:off x="350178" y="3221956"/>
        <a:ext cx="4510526" cy="452844"/>
      </dsp:txXfrm>
    </dsp:sp>
    <dsp:sp modelId="{E19474B0-F5BF-4D02-B20D-CB90A2F88DF0}">
      <dsp:nvSpPr>
        <dsp:cNvPr id="0" name=""/>
        <dsp:cNvSpPr/>
      </dsp:nvSpPr>
      <dsp:spPr>
        <a:xfrm>
          <a:off x="0" y="4219498"/>
          <a:ext cx="6513603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MouseWheelScrolled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MouseMoved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MouseEntered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MouseLeft</a:t>
          </a:r>
          <a:endParaRPr lang="en-US" sz="1700" kern="1200"/>
        </a:p>
      </dsp:txBody>
      <dsp:txXfrm>
        <a:off x="0" y="4219498"/>
        <a:ext cx="6513603" cy="1552950"/>
      </dsp:txXfrm>
    </dsp:sp>
    <dsp:sp modelId="{46BA8D5E-3097-40EF-AE01-30062B7A9C3E}">
      <dsp:nvSpPr>
        <dsp:cNvPr id="0" name=""/>
        <dsp:cNvSpPr/>
      </dsp:nvSpPr>
      <dsp:spPr>
        <a:xfrm>
          <a:off x="325680" y="3968578"/>
          <a:ext cx="4559522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Mouse Events</a:t>
          </a:r>
          <a:endParaRPr lang="en-US" sz="1700" kern="1200"/>
        </a:p>
      </dsp:txBody>
      <dsp:txXfrm>
        <a:off x="350178" y="3993076"/>
        <a:ext cx="451052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92B04-2BD9-490B-86B7-1BF080F45631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A thread is basically a sequence of instructions that runs </a:t>
          </a:r>
          <a:r>
            <a:rPr lang="en-SG" sz="3400" u="sng" kern="1200"/>
            <a:t>parallel</a:t>
          </a:r>
          <a:r>
            <a:rPr lang="en-SG" sz="3400" kern="1200"/>
            <a:t> to other threads.</a:t>
          </a:r>
          <a:endParaRPr lang="en-US" sz="3400" kern="1200"/>
        </a:p>
      </dsp:txBody>
      <dsp:txXfrm>
        <a:off x="91269" y="131571"/>
        <a:ext cx="6331065" cy="1687122"/>
      </dsp:txXfrm>
    </dsp:sp>
    <dsp:sp modelId="{659AD7A7-6D08-42E0-9A3C-3FA09FC9D341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Hence, if your program only runs in your main() function, then it is called a </a:t>
          </a:r>
          <a:r>
            <a:rPr lang="en-SG" sz="3400" u="sng" kern="1200"/>
            <a:t>single-threaded program.</a:t>
          </a:r>
          <a:endParaRPr lang="en-US" sz="3400" kern="1200"/>
        </a:p>
      </dsp:txBody>
      <dsp:txXfrm>
        <a:off x="91269" y="2099152"/>
        <a:ext cx="6331065" cy="1687122"/>
      </dsp:txXfrm>
    </dsp:sp>
    <dsp:sp modelId="{C986BD7F-0AE8-4567-AD00-6CCF72F6A65E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If there are more than one thread in the program, it is called a </a:t>
          </a:r>
          <a:r>
            <a:rPr lang="en-SG" sz="3400" u="sng" kern="1200"/>
            <a:t>multi-threaded program.</a:t>
          </a:r>
          <a:endParaRPr lang="en-US" sz="3400" kern="1200"/>
        </a:p>
      </dsp:txBody>
      <dsp:txXfrm>
        <a:off x="91269" y="4066732"/>
        <a:ext cx="6331065" cy="1687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1FB15-4D3D-4C77-856C-401879BDC80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0F29B-B8CC-4DB8-8F93-02205E74374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B144-62DA-4DD2-9315-8F22035EBB4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Mutex (MUTual EXclusive) is a very helpful library.</a:t>
          </a:r>
          <a:endParaRPr lang="en-US" sz="2300" kern="1200"/>
        </a:p>
      </dsp:txBody>
      <dsp:txXfrm>
        <a:off x="1941716" y="718"/>
        <a:ext cx="4571887" cy="1681139"/>
      </dsp:txXfrm>
    </dsp:sp>
    <dsp:sp modelId="{85B458EA-7272-4696-9B29-D43B504AE0D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729D-1408-49EE-81B2-8B928C9FFAC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994AC-A0C5-433F-9E2E-C562F450CB7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It synchronises primitives (variables) from being simultaneously accessed by multiple threads.</a:t>
          </a:r>
          <a:endParaRPr lang="en-US" sz="2300" kern="1200"/>
        </a:p>
      </dsp:txBody>
      <dsp:txXfrm>
        <a:off x="1941716" y="2102143"/>
        <a:ext cx="4571887" cy="1681139"/>
      </dsp:txXfrm>
    </dsp:sp>
    <dsp:sp modelId="{CFF95A29-90F7-4AE8-95BE-59EFDB9BA36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449E9-A85A-4968-A38E-23D39206754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EC910-E965-43FA-90BE-CB88D0AC447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mutex offers exclusive and non-recursive ownership of the primitive type.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BCCA8-DC1F-4B39-AFE4-F418D3EC6F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06ADD-058A-4515-BFD6-404B0DFEDF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62BF-F332-4ECB-A176-EDB6557D984C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F207198-3EB3-4780-A11B-0240096EBB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F7AF9F-624D-4D99-B69E-E3172FA87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3B52-D622-465E-8BB2-F51FB05D6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BB8A-85D6-4C65-9B41-A1E60F39E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8723-65D4-4050-852F-2DCFA0C4A937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thread/mute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305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DC2C9-105F-430F-86E8-6A873EC5C69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16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Honestly I’m not too sure about the difference in performance, but if the developers of SFML said so, then we shall gladly oblige.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DC2C9-105F-430F-86E8-6A873EC5C69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17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https://en.cppreference.com/w/cpp/thread/mutex</a:t>
            </a:r>
            <a:endParaRPr lang="en-SG" dirty="0"/>
          </a:p>
          <a:p>
            <a:endParaRPr lang="en-SG" dirty="0"/>
          </a:p>
          <a:p>
            <a:r>
              <a:rPr lang="en-SG" dirty="0"/>
              <a:t>Since we want our windows are </a:t>
            </a:r>
            <a:r>
              <a:rPr lang="en-SG" dirty="0" err="1"/>
              <a:t>threadsafe</a:t>
            </a:r>
            <a:r>
              <a:rPr lang="en-SG" dirty="0"/>
              <a:t>, we do not need to use Mutex. This is just good additional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DC2C9-105F-430F-86E8-6A873EC5C69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82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83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Please refer to Lesson 4 Notes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13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Usage of wrapper functions to encapsulate all the parameters </a:t>
            </a:r>
            <a:r>
              <a:rPr lang="en-SG" dirty="0">
                <a:sym typeface="Wingdings" panose="05000000000000000000" pitchFamily="2" charset="2"/>
              </a:rPr>
              <a:t> this gives us the ability to reuse the function over and over again.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38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01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4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61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Ans: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59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Ans: 2, 3,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33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Today, we’ll be learning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08723-65D4-4050-852F-2DCFA0C4A93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1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6966-A94D-4639-8201-7081EDE4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C82C-7675-4277-B746-F8C4EB855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AECA-0A15-474F-9F39-8B1AC257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80FD-687B-4E0A-B0A7-4419BAC3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FCA6-DBF7-4DD3-A57C-0711ED89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5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A3F-E7AE-44AF-86B9-A8F9043C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9448-16D2-42F5-A3C8-33525F5F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E1F4-C9C6-4852-999C-4DB73EAC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1A4D-E693-466F-97AA-ABC1FF4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F37FE-36B5-4C7D-B502-9E95A43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7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4B4E-C9E5-4595-A768-FB666071A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862A-828A-457A-B181-616D16FA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647C-D3DF-4F0F-8841-E615A7CA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6155-4D5E-4DBE-91E4-335AD042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A18F-E37A-4DD1-A0C4-E326746E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3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7D94-F275-43F1-97FC-EB28CC6C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F194-B63A-45D7-B3A2-E9D511A9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D329-09AC-4B04-9803-E230BC21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5739-D55A-4674-9731-80BB365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4D66-AA57-4032-B376-DCF997C0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47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676-4EBA-4847-A5C7-37EE9320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A5907-5725-4546-920B-DB9B763F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60E3-BEE1-42A4-8E58-600AB5D4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C24F-6C6E-4100-B610-205CCAE9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F260-001D-42B4-A5FC-C6A6E4D2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D5CF-D143-4329-AE4F-3257084C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3CB1-8218-4A08-AF0D-433FD433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D4AA9-EC7D-4FB9-9C1C-5B83A540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843D-7FC3-43C7-8ED2-1A5F137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02A6-4726-4109-821B-C07D08C1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FD95A-36C3-4EA5-9B06-10C0D5B6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87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FDA5-E1DA-483C-9E36-592AC36E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12E7-7F1A-43A4-A677-D6CD6B46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2CEC9-CC7B-4383-B604-0563DE80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1907A-9F57-40C8-9146-92604151E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2003D-CAC2-48E5-AFC2-9B6A611B1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18FA2-BE3A-4BD4-B03E-E8FD78B2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3D010-9114-4E5D-B807-B95FE79A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9FAF2-8EE5-4062-9C83-B6FA458B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4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289D-BA13-43E7-A508-17F45FD8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43697-593C-40B6-95A2-B50930B0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DE35-22CB-4573-9905-4032F93B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8560-2D1F-40E3-B777-3DA4C01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89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22845-E607-4F26-8B19-10173CDA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D7B45-EA4D-4501-8B63-EF1CD8BB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69AF-9FFE-4455-B222-813729B5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62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1747-8409-4DDC-A573-B4A29A2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3875-1507-4AA3-94CB-ED364037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260AD-2FDD-4D9E-9CCD-23176E91C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AD2-1B6F-4A22-AB85-0656FF10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CE34-911B-460F-A026-4AEF73CB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AC78-38B9-4E58-9627-3530E561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E224-F13C-4D77-AE5F-E22A2416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AC19-980A-4C93-8E26-AE5EC0B3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41D-AA05-4BB6-8B8B-A1F2070C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D923-CBB1-4B8C-86C0-8EAB6113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265A-C020-4662-A2C6-E3BE5CB9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1C6B-5A2B-430F-9E82-3E5BCCF9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BB6B5-3406-4AA7-B6D0-AC9E378F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E91F9-5E93-4412-BCDC-A06B984D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9DF5-1036-4934-892F-B303089E9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5375-95D3-4526-90C1-E02B5E57C05D}" type="datetimeFigureOut">
              <a:rPr lang="en-SG" smtClean="0"/>
              <a:t>1/8/2020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8CDC-2552-47A5-A71E-53B49070F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0130-EF9B-48E5-B3D1-F436EDA5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27B0-170C-4A54-81B7-9EBE679C0A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1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7E9D-E400-41AE-9A10-A9C52A0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Before we begin…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968D10-D972-47AF-9D41-171F0830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845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78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44242-93F4-475C-BDAD-48FC8DCA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SFML 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CD72-EA52-4201-99DB-155D7A6F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For simultaneous, parallel running of codes</a:t>
            </a:r>
          </a:p>
        </p:txBody>
      </p:sp>
    </p:spTree>
    <p:extLst>
      <p:ext uri="{BB962C8B-B14F-4D97-AF65-F5344CB8AC3E}">
        <p14:creationId xmlns:p14="http://schemas.microsoft.com/office/powerpoint/2010/main" val="305483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651C-D6DD-4324-8830-F21CF8CE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28306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Types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ableware, dishware, plate, drawing&#10;&#10;Description automatically generated">
            <a:extLst>
              <a:ext uri="{FF2B5EF4-FFF2-40B4-BE49-F238E27FC236}">
                <a16:creationId xmlns:a16="http://schemas.microsoft.com/office/drawing/2014/main" id="{CB2672CA-7EDA-4579-BF89-804931BE7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6" r="2" b="1891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2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5F992D-A045-4873-8BF7-F452BD0B0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67" b="13805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248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96D5E-BFAA-4DF8-BC6A-2545A8E6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Which to choose?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7443-E5FA-4A82-B677-A933C381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 dirty="0"/>
              <a:t>For those using Visual Studio 2019</a:t>
            </a:r>
          </a:p>
          <a:p>
            <a:pPr lvl="1"/>
            <a:r>
              <a:rPr lang="en-SG" dirty="0"/>
              <a:t>Use std::thread</a:t>
            </a:r>
          </a:p>
          <a:p>
            <a:pPr lvl="1"/>
            <a:r>
              <a:rPr lang="en-SG" dirty="0"/>
              <a:t>IDE supports C++11 and beyond.</a:t>
            </a:r>
          </a:p>
          <a:p>
            <a:pPr lvl="1"/>
            <a:r>
              <a:rPr lang="en-SG" dirty="0"/>
              <a:t>We already have access to threads in the standard library by doing </a:t>
            </a:r>
          </a:p>
          <a:p>
            <a:pPr marL="457200" lvl="1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  #include &lt;thread&gt;</a:t>
            </a:r>
          </a:p>
        </p:txBody>
      </p:sp>
    </p:spTree>
    <p:extLst>
      <p:ext uri="{BB962C8B-B14F-4D97-AF65-F5344CB8AC3E}">
        <p14:creationId xmlns:p14="http://schemas.microsoft.com/office/powerpoint/2010/main" val="22200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7A165A-4C21-4D95-A347-FF4CB7E3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202180"/>
            <a:ext cx="10905066" cy="24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B2D2-40DA-4818-802D-A732A04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What is a thread?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5D5E0-369E-4621-B5F0-0A352FBB2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6935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6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F3243-9D80-4B94-A093-3B425C58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How to make program threadsafe?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817E59-EFB5-479C-AED8-66DB14E76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41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01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234-DC36-49DC-8164-1DAA6132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is it applicable to SFML?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124F-545F-41F5-B127-0E6259C9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Multiple interactive windows!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B4C-19EA-4843-B767-F50083D6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3" y="2400580"/>
            <a:ext cx="11461473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78B1E-4F87-4BAB-8952-3562B3A1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Summary of Event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1A4DA4-2872-4056-8663-164972BFC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1473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10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44242-93F4-475C-BDAD-48FC8DCA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Demonstration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CD72-EA52-4201-99DB-155D7A6F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RenderWindow</a:t>
            </a:r>
            <a:r>
              <a:rPr lang="en-SG">
                <a:solidFill>
                  <a:srgbClr val="FFFFFF"/>
                </a:solidFill>
              </a:rPr>
              <a:t> and Polling for </a:t>
            </a:r>
            <a:r>
              <a:rPr lang="en-SG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5811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8AFFC-9320-409A-BD98-E20637A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11456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E0F2-5FC8-4D57-BBC4-0F174F22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Question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768-1E3E-4632-81DB-B22455F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dirty="0"/>
              <a:t>What is a Source file?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.h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of .</a:t>
            </a:r>
            <a:r>
              <a:rPr lang="en-SG" dirty="0" err="1"/>
              <a:t>cpp</a:t>
            </a:r>
            <a:endParaRPr lang="en-SG" dirty="0"/>
          </a:p>
          <a:p>
            <a:pPr marL="514350" indent="-514350">
              <a:buAutoNum type="arabicParenR"/>
            </a:pPr>
            <a:r>
              <a:rPr lang="en-SG" dirty="0"/>
              <a:t>A file that has an extension of .txt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of .</a:t>
            </a:r>
            <a:r>
              <a:rPr lang="en-SG" dirty="0" err="1"/>
              <a:t>py</a:t>
            </a:r>
            <a:endParaRPr lang="en-SG" dirty="0"/>
          </a:p>
          <a:p>
            <a:pPr marL="514350" indent="-514350">
              <a:buAutoNum type="arabicParenR"/>
            </a:pPr>
            <a:r>
              <a:rPr lang="en-SG" dirty="0"/>
              <a:t>None of the above</a:t>
            </a:r>
          </a:p>
          <a:p>
            <a:endParaRPr lang="en-SG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0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E0F2-5FC8-4D57-BBC4-0F174F22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Question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768-1E3E-4632-81DB-B22455F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dirty="0"/>
              <a:t>What is a Header file?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.h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of .</a:t>
            </a:r>
            <a:r>
              <a:rPr lang="en-SG" dirty="0" err="1"/>
              <a:t>cpp</a:t>
            </a:r>
            <a:endParaRPr lang="en-SG" dirty="0"/>
          </a:p>
          <a:p>
            <a:pPr marL="514350" indent="-514350">
              <a:buAutoNum type="arabicParenR"/>
            </a:pPr>
            <a:r>
              <a:rPr lang="en-SG" dirty="0"/>
              <a:t>A file that has an extension of .txt</a:t>
            </a:r>
          </a:p>
          <a:p>
            <a:pPr marL="514350" indent="-514350">
              <a:buAutoNum type="arabicParenR"/>
            </a:pPr>
            <a:r>
              <a:rPr lang="en-SG" dirty="0"/>
              <a:t>A file that has an extension of .</a:t>
            </a:r>
            <a:r>
              <a:rPr lang="en-SG" dirty="0" err="1"/>
              <a:t>py</a:t>
            </a:r>
            <a:endParaRPr lang="en-SG" dirty="0"/>
          </a:p>
          <a:p>
            <a:pPr marL="514350" indent="-514350">
              <a:buAutoNum type="arabicParenR"/>
            </a:pPr>
            <a:r>
              <a:rPr lang="en-SG" dirty="0"/>
              <a:t>None of the above</a:t>
            </a:r>
          </a:p>
          <a:p>
            <a:endParaRPr lang="en-SG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E0F2-5FC8-4D57-BBC4-0F174F22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Question 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768-1E3E-4632-81DB-B22455F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600"/>
              <a:t>What is the purpose of a Source file?</a:t>
            </a:r>
          </a:p>
          <a:p>
            <a:pPr marL="514350" indent="-514350">
              <a:buAutoNum type="arabicParenR"/>
            </a:pPr>
            <a:r>
              <a:rPr lang="en-SG" sz="2600"/>
              <a:t>A file that stores all of our functions and its functionality.</a:t>
            </a:r>
          </a:p>
          <a:p>
            <a:pPr marL="514350" indent="-514350">
              <a:buAutoNum type="arabicParenR"/>
            </a:pPr>
            <a:r>
              <a:rPr lang="en-SG" sz="2600"/>
              <a:t>A file to keep track of all of our functions.</a:t>
            </a:r>
          </a:p>
          <a:p>
            <a:pPr marL="514350" indent="-514350">
              <a:buAutoNum type="arabicParenR"/>
            </a:pPr>
            <a:r>
              <a:rPr lang="en-SG" sz="2600"/>
              <a:t>A file for us to write our codes in.</a:t>
            </a:r>
          </a:p>
          <a:p>
            <a:pPr marL="514350" indent="-514350">
              <a:buAutoNum type="arabicParenR"/>
            </a:pPr>
            <a:r>
              <a:rPr lang="en-SG" sz="2600"/>
              <a:t>A file for us to declare all our functions in so we can reuse those functions.</a:t>
            </a:r>
          </a:p>
          <a:p>
            <a:pPr marL="514350" indent="-514350">
              <a:buAutoNum type="arabicParenR"/>
            </a:pPr>
            <a:r>
              <a:rPr lang="en-SG" sz="2600"/>
              <a:t>None of the above</a:t>
            </a:r>
          </a:p>
          <a:p>
            <a:endParaRPr lang="en-SG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3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E0F2-5FC8-4D57-BBC4-0F174F22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Question 4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768-1E3E-4632-81DB-B22455F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600"/>
              <a:t>What is the purpose of a Header file?</a:t>
            </a:r>
          </a:p>
          <a:p>
            <a:pPr marL="514350" indent="-514350">
              <a:buAutoNum type="arabicParenR"/>
            </a:pPr>
            <a:r>
              <a:rPr lang="en-SG" sz="2600"/>
              <a:t>A file that stores all of our functions and its functionality.</a:t>
            </a:r>
          </a:p>
          <a:p>
            <a:pPr marL="514350" indent="-514350">
              <a:buAutoNum type="arabicParenR"/>
            </a:pPr>
            <a:r>
              <a:rPr lang="en-SG" sz="2600"/>
              <a:t>A file to keep track of all of our functions.</a:t>
            </a:r>
          </a:p>
          <a:p>
            <a:pPr marL="514350" indent="-514350">
              <a:buAutoNum type="arabicParenR"/>
            </a:pPr>
            <a:r>
              <a:rPr lang="en-SG" sz="2600"/>
              <a:t>A file for us to write our codes in.</a:t>
            </a:r>
          </a:p>
          <a:p>
            <a:pPr marL="514350" indent="-514350">
              <a:buAutoNum type="arabicParenR"/>
            </a:pPr>
            <a:r>
              <a:rPr lang="en-SG" sz="2600"/>
              <a:t>A file for us to declare all our functions in so we can reuse those functions.</a:t>
            </a:r>
          </a:p>
          <a:p>
            <a:pPr marL="514350" indent="-514350">
              <a:buAutoNum type="arabicParenR"/>
            </a:pPr>
            <a:r>
              <a:rPr lang="en-SG" sz="2600"/>
              <a:t>None of the above</a:t>
            </a:r>
          </a:p>
          <a:p>
            <a:endParaRPr lang="en-SG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8E0F2-5FC8-4D57-BBC4-0F174F22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Question 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768-1E3E-4632-81DB-B22455FC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1800"/>
              <a:t>What is the difference between </a:t>
            </a:r>
            <a:r>
              <a:rPr lang="en-SG" sz="1800" err="1"/>
              <a:t>TextEntered</a:t>
            </a:r>
            <a:r>
              <a:rPr lang="en-SG" sz="1800"/>
              <a:t> and </a:t>
            </a:r>
            <a:r>
              <a:rPr lang="en-SG" sz="1800" err="1"/>
              <a:t>KeyPressed</a:t>
            </a:r>
            <a:r>
              <a:rPr lang="en-SG" sz="1800"/>
              <a:t> Events?</a:t>
            </a:r>
          </a:p>
          <a:p>
            <a:pPr marL="514350" indent="-514350">
              <a:buAutoNum type="arabicParenR"/>
            </a:pPr>
            <a:r>
              <a:rPr lang="en-SG" sz="1800" err="1"/>
              <a:t>TextEntered</a:t>
            </a:r>
            <a:r>
              <a:rPr lang="en-SG" sz="1800"/>
              <a:t> and </a:t>
            </a:r>
            <a:r>
              <a:rPr lang="en-SG" sz="1800" err="1"/>
              <a:t>KeyPressed</a:t>
            </a:r>
            <a:r>
              <a:rPr lang="en-SG" sz="1800"/>
              <a:t> Events have no notable differences.</a:t>
            </a:r>
          </a:p>
          <a:p>
            <a:pPr marL="514350" indent="-514350">
              <a:buAutoNum type="arabicParenR"/>
            </a:pPr>
            <a:r>
              <a:rPr lang="en-SG" sz="1800" err="1"/>
              <a:t>TextEntered</a:t>
            </a:r>
            <a:r>
              <a:rPr lang="en-SG" sz="1800"/>
              <a:t> Event enable us to key in ASCII values (up to 128) while </a:t>
            </a:r>
            <a:r>
              <a:rPr lang="en-SG" sz="1800" err="1"/>
              <a:t>KeyPressed</a:t>
            </a:r>
            <a:r>
              <a:rPr lang="en-SG" sz="1800"/>
              <a:t> Event does not register ASCII value but rather, keys on the keyboard only.</a:t>
            </a:r>
          </a:p>
          <a:p>
            <a:pPr marL="514350" indent="-514350">
              <a:buAutoNum type="arabicParenR"/>
            </a:pPr>
            <a:r>
              <a:rPr lang="en-SG" sz="1800" err="1"/>
              <a:t>TextEntered</a:t>
            </a:r>
            <a:r>
              <a:rPr lang="en-SG" sz="1800"/>
              <a:t> Event is suitable for when developers want its users to key in its Username, for example.</a:t>
            </a:r>
          </a:p>
          <a:p>
            <a:pPr marL="514350" indent="-514350">
              <a:buAutoNum type="arabicParenR"/>
            </a:pPr>
            <a:r>
              <a:rPr lang="en-SG" sz="1800" err="1"/>
              <a:t>KeyPressed</a:t>
            </a:r>
            <a:r>
              <a:rPr lang="en-SG" sz="1800"/>
              <a:t> Event is suitable for when developers want its users to do repeated presses of key, for example, when moving a character.</a:t>
            </a:r>
          </a:p>
          <a:p>
            <a:pPr marL="514350" indent="-514350">
              <a:buAutoNum type="arabicParenR"/>
            </a:pPr>
            <a:r>
              <a:rPr lang="en-SG" sz="1800"/>
              <a:t>None of the above.</a:t>
            </a:r>
          </a:p>
          <a:p>
            <a:endParaRPr lang="en-SG" sz="1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678</Words>
  <Application>Microsoft Office PowerPoint</Application>
  <PresentationFormat>Widescreen</PresentationFormat>
  <Paragraphs>97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Before we begin…</vt:lpstr>
      <vt:lpstr>Summary of Event Types</vt:lpstr>
      <vt:lpstr>Demonstration </vt:lpstr>
      <vt:lpstr>Pop Quiz!</vt:lpstr>
      <vt:lpstr>Question 1</vt:lpstr>
      <vt:lpstr>Question 2</vt:lpstr>
      <vt:lpstr>Question 3</vt:lpstr>
      <vt:lpstr>Question 4</vt:lpstr>
      <vt:lpstr>Question 5</vt:lpstr>
      <vt:lpstr>SFML Thread</vt:lpstr>
      <vt:lpstr>2 Types</vt:lpstr>
      <vt:lpstr>Which to choose?</vt:lpstr>
      <vt:lpstr>PowerPoint Presentation</vt:lpstr>
      <vt:lpstr>What is a thread?</vt:lpstr>
      <vt:lpstr>How to make program threadsafe?</vt:lpstr>
      <vt:lpstr>How is it applicable to SFML?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begin…</dc:title>
  <dc:creator>Benjamin Tan</dc:creator>
  <cp:lastModifiedBy>Benjamin Tan</cp:lastModifiedBy>
  <cp:revision>1</cp:revision>
  <dcterms:created xsi:type="dcterms:W3CDTF">2020-07-31T03:36:51Z</dcterms:created>
  <dcterms:modified xsi:type="dcterms:W3CDTF">2020-08-01T04:58:13Z</dcterms:modified>
</cp:coreProperties>
</file>