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8F04-EDD5-41D1-845C-F6C0B98A6E91}" v="43" dt="2020-08-15T06:06:48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89" autoAdjust="0"/>
  </p:normalViewPr>
  <p:slideViewPr>
    <p:cSldViewPr snapToGrid="0">
      <p:cViewPr varScale="1">
        <p:scale>
          <a:sx n="75" d="100"/>
          <a:sy n="75" d="100"/>
        </p:scale>
        <p:origin x="8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94098F04-EDD5-41D1-845C-F6C0B98A6E91}"/>
    <pc:docChg chg="undo custSel mod addSld modSld">
      <pc:chgData name="Benjamin Tan" userId="1912396213eb13dc" providerId="LiveId" clId="{94098F04-EDD5-41D1-845C-F6C0B98A6E91}" dt="2020-08-15T06:55:06.765" v="1368" actId="1076"/>
      <pc:docMkLst>
        <pc:docMk/>
      </pc:docMkLst>
      <pc:sldChg chg="addSp modSp mod setBg modNotesTx">
        <pc:chgData name="Benjamin Tan" userId="1912396213eb13dc" providerId="LiveId" clId="{94098F04-EDD5-41D1-845C-F6C0B98A6E91}" dt="2020-08-07T17:12:46.422" v="637" actId="26606"/>
        <pc:sldMkLst>
          <pc:docMk/>
          <pc:sldMk cId="994751021" sldId="256"/>
        </pc:sldMkLst>
        <pc:spChg chg="mod">
          <ac:chgData name="Benjamin Tan" userId="1912396213eb13dc" providerId="LiveId" clId="{94098F04-EDD5-41D1-845C-F6C0B98A6E91}" dt="2020-08-07T17:12:46.422" v="637" actId="26606"/>
          <ac:spMkLst>
            <pc:docMk/>
            <pc:sldMk cId="994751021" sldId="256"/>
            <ac:spMk id="2" creationId="{CC9BCB25-F669-4BCC-B384-3513D773C3D0}"/>
          </ac:spMkLst>
        </pc:spChg>
        <pc:spChg chg="mod">
          <ac:chgData name="Benjamin Tan" userId="1912396213eb13dc" providerId="LiveId" clId="{94098F04-EDD5-41D1-845C-F6C0B98A6E91}" dt="2020-08-07T17:12:46.422" v="637" actId="26606"/>
          <ac:spMkLst>
            <pc:docMk/>
            <pc:sldMk cId="994751021" sldId="256"/>
            <ac:spMk id="3" creationId="{A0536DD1-8465-48E8-BB93-BF98EAAC29DE}"/>
          </ac:spMkLst>
        </pc:spChg>
        <pc:spChg chg="add">
          <ac:chgData name="Benjamin Tan" userId="1912396213eb13dc" providerId="LiveId" clId="{94098F04-EDD5-41D1-845C-F6C0B98A6E91}" dt="2020-08-07T17:12:46.422" v="637" actId="26606"/>
          <ac:spMkLst>
            <pc:docMk/>
            <pc:sldMk cId="994751021" sldId="256"/>
            <ac:spMk id="9" creationId="{C1DD1A8A-57D5-4A81-AD04-532B043C5611}"/>
          </ac:spMkLst>
        </pc:spChg>
        <pc:spChg chg="add">
          <ac:chgData name="Benjamin Tan" userId="1912396213eb13dc" providerId="LiveId" clId="{94098F04-EDD5-41D1-845C-F6C0B98A6E91}" dt="2020-08-07T17:12:46.422" v="637" actId="26606"/>
          <ac:spMkLst>
            <pc:docMk/>
            <pc:sldMk cId="994751021" sldId="256"/>
            <ac:spMk id="11" creationId="{007891EC-4501-44ED-A8C8-B11B6DB767AB}"/>
          </ac:spMkLst>
        </pc:spChg>
        <pc:picChg chg="add">
          <ac:chgData name="Benjamin Tan" userId="1912396213eb13dc" providerId="LiveId" clId="{94098F04-EDD5-41D1-845C-F6C0B98A6E91}" dt="2020-08-07T17:12:46.422" v="637" actId="26606"/>
          <ac:picMkLst>
            <pc:docMk/>
            <pc:sldMk cId="994751021" sldId="256"/>
            <ac:picMk id="5" creationId="{88CE79F6-F8E2-4673-8FD2-0F7A5F072601}"/>
          </ac:picMkLst>
        </pc:picChg>
      </pc:sldChg>
      <pc:sldChg chg="addSp delSp modSp add mod setBg">
        <pc:chgData name="Benjamin Tan" userId="1912396213eb13dc" providerId="LiveId" clId="{94098F04-EDD5-41D1-845C-F6C0B98A6E91}" dt="2020-08-15T05:00:58.046" v="1064" actId="20577"/>
        <pc:sldMkLst>
          <pc:docMk/>
          <pc:sldMk cId="1884128168" sldId="257"/>
        </pc:sldMkLst>
        <pc:spChg chg="mod">
          <ac:chgData name="Benjamin Tan" userId="1912396213eb13dc" providerId="LiveId" clId="{94098F04-EDD5-41D1-845C-F6C0B98A6E91}" dt="2020-08-07T17:12:21.653" v="636" actId="26606"/>
          <ac:spMkLst>
            <pc:docMk/>
            <pc:sldMk cId="1884128168" sldId="257"/>
            <ac:spMk id="2" creationId="{99C72FCC-FCB3-4A29-846E-49F3937FF0F6}"/>
          </ac:spMkLst>
        </pc:spChg>
        <pc:spChg chg="mod">
          <ac:chgData name="Benjamin Tan" userId="1912396213eb13dc" providerId="LiveId" clId="{94098F04-EDD5-41D1-845C-F6C0B98A6E91}" dt="2020-08-15T05:00:58.046" v="1064" actId="20577"/>
          <ac:spMkLst>
            <pc:docMk/>
            <pc:sldMk cId="1884128168" sldId="257"/>
            <ac:spMk id="3" creationId="{810DBD7A-6F80-488F-8B43-F42A881BE43B}"/>
          </ac:spMkLst>
        </pc:spChg>
        <pc:spChg chg="add del">
          <ac:chgData name="Benjamin Tan" userId="1912396213eb13dc" providerId="LiveId" clId="{94098F04-EDD5-41D1-845C-F6C0B98A6E91}" dt="2020-08-07T17:12:21.629" v="635" actId="26606"/>
          <ac:spMkLst>
            <pc:docMk/>
            <pc:sldMk cId="1884128168" sldId="257"/>
            <ac:spMk id="71" creationId="{F4C0B10B-D2C4-4A54-AFAD-3D27DF88BB37}"/>
          </ac:spMkLst>
        </pc:spChg>
        <pc:spChg chg="add">
          <ac:chgData name="Benjamin Tan" userId="1912396213eb13dc" providerId="LiveId" clId="{94098F04-EDD5-41D1-845C-F6C0B98A6E91}" dt="2020-08-07T17:12:21.653" v="636" actId="26606"/>
          <ac:spMkLst>
            <pc:docMk/>
            <pc:sldMk cId="1884128168" sldId="257"/>
            <ac:spMk id="1028" creationId="{9427AF5F-9A0E-42B7-A252-FD64C9885F9C}"/>
          </ac:spMkLst>
        </pc:spChg>
        <pc:grpChg chg="add del">
          <ac:chgData name="Benjamin Tan" userId="1912396213eb13dc" providerId="LiveId" clId="{94098F04-EDD5-41D1-845C-F6C0B98A6E91}" dt="2020-08-07T17:12:21.629" v="635" actId="26606"/>
          <ac:grpSpMkLst>
            <pc:docMk/>
            <pc:sldMk cId="1884128168" sldId="257"/>
            <ac:grpSpMk id="73" creationId="{B6BADB90-C74B-40D6-86DC-503F65FCE8DC}"/>
          </ac:grpSpMkLst>
        </pc:grpChg>
        <pc:picChg chg="add mod">
          <ac:chgData name="Benjamin Tan" userId="1912396213eb13dc" providerId="LiveId" clId="{94098F04-EDD5-41D1-845C-F6C0B98A6E91}" dt="2020-08-07T17:12:21.653" v="636" actId="26606"/>
          <ac:picMkLst>
            <pc:docMk/>
            <pc:sldMk cId="1884128168" sldId="257"/>
            <ac:picMk id="1026" creationId="{1BE31693-4BF3-4929-980A-C8A52E8F2C31}"/>
          </ac:picMkLst>
        </pc:picChg>
      </pc:sldChg>
      <pc:sldChg chg="addSp delSp modSp add modNotesTx">
        <pc:chgData name="Benjamin Tan" userId="1912396213eb13dc" providerId="LiveId" clId="{94098F04-EDD5-41D1-845C-F6C0B98A6E91}" dt="2020-08-07T17:15:24.428" v="657" actId="20577"/>
        <pc:sldMkLst>
          <pc:docMk/>
          <pc:sldMk cId="4189163017" sldId="258"/>
        </pc:sldMkLst>
        <pc:spChg chg="mod">
          <ac:chgData name="Benjamin Tan" userId="1912396213eb13dc" providerId="LiveId" clId="{94098F04-EDD5-41D1-845C-F6C0B98A6E91}" dt="2020-08-07T17:14:07.839" v="644" actId="20577"/>
          <ac:spMkLst>
            <pc:docMk/>
            <pc:sldMk cId="4189163017" sldId="258"/>
            <ac:spMk id="2" creationId="{DAE62D5C-1BA5-4650-819F-20AC279C7FF6}"/>
          </ac:spMkLst>
        </pc:spChg>
        <pc:spChg chg="del">
          <ac:chgData name="Benjamin Tan" userId="1912396213eb13dc" providerId="LiveId" clId="{94098F04-EDD5-41D1-845C-F6C0B98A6E91}" dt="2020-08-07T17:14:11.583" v="645" actId="478"/>
          <ac:spMkLst>
            <pc:docMk/>
            <pc:sldMk cId="4189163017" sldId="258"/>
            <ac:spMk id="3" creationId="{2D4073E9-4110-4472-8A87-94282A9CE55F}"/>
          </ac:spMkLst>
        </pc:spChg>
        <pc:spChg chg="add mod">
          <ac:chgData name="Benjamin Tan" userId="1912396213eb13dc" providerId="LiveId" clId="{94098F04-EDD5-41D1-845C-F6C0B98A6E91}" dt="2020-08-07T17:14:36.400" v="647" actId="1076"/>
          <ac:spMkLst>
            <pc:docMk/>
            <pc:sldMk cId="4189163017" sldId="258"/>
            <ac:spMk id="4" creationId="{9B47BBD8-6659-4E3B-94BC-2609FFAFA121}"/>
          </ac:spMkLst>
        </pc:spChg>
        <pc:cxnChg chg="add mod">
          <ac:chgData name="Benjamin Tan" userId="1912396213eb13dc" providerId="LiveId" clId="{94098F04-EDD5-41D1-845C-F6C0B98A6E91}" dt="2020-08-07T17:15:19.342" v="651" actId="14100"/>
          <ac:cxnSpMkLst>
            <pc:docMk/>
            <pc:sldMk cId="4189163017" sldId="258"/>
            <ac:cxnSpMk id="6" creationId="{D04CDAC3-70E1-4925-8771-6F45167B9C54}"/>
          </ac:cxnSpMkLst>
        </pc:cxnChg>
      </pc:sldChg>
      <pc:sldChg chg="addSp delSp modSp add modNotesTx">
        <pc:chgData name="Benjamin Tan" userId="1912396213eb13dc" providerId="LiveId" clId="{94098F04-EDD5-41D1-845C-F6C0B98A6E91}" dt="2020-08-07T17:17:24.634" v="715" actId="20577"/>
        <pc:sldMkLst>
          <pc:docMk/>
          <pc:sldMk cId="575124790" sldId="259"/>
        </pc:sldMkLst>
        <pc:spChg chg="mod">
          <ac:chgData name="Benjamin Tan" userId="1912396213eb13dc" providerId="LiveId" clId="{94098F04-EDD5-41D1-845C-F6C0B98A6E91}" dt="2020-08-07T17:15:58.620" v="665" actId="20577"/>
          <ac:spMkLst>
            <pc:docMk/>
            <pc:sldMk cId="575124790" sldId="259"/>
            <ac:spMk id="2" creationId="{72AE0C0D-6DBC-42EB-8773-FB28125D7569}"/>
          </ac:spMkLst>
        </pc:spChg>
        <pc:spChg chg="del">
          <ac:chgData name="Benjamin Tan" userId="1912396213eb13dc" providerId="LiveId" clId="{94098F04-EDD5-41D1-845C-F6C0B98A6E91}" dt="2020-08-07T17:16:05.832" v="666" actId="478"/>
          <ac:spMkLst>
            <pc:docMk/>
            <pc:sldMk cId="575124790" sldId="259"/>
            <ac:spMk id="3" creationId="{3C8FA4D0-7095-4BA7-A62F-C576124680B2}"/>
          </ac:spMkLst>
        </pc:spChg>
        <pc:spChg chg="add mod">
          <ac:chgData name="Benjamin Tan" userId="1912396213eb13dc" providerId="LiveId" clId="{94098F04-EDD5-41D1-845C-F6C0B98A6E91}" dt="2020-08-07T17:16:54.861" v="690" actId="1076"/>
          <ac:spMkLst>
            <pc:docMk/>
            <pc:sldMk cId="575124790" sldId="259"/>
            <ac:spMk id="4" creationId="{786CEF69-AB81-4051-84C0-3F59569E44EC}"/>
          </ac:spMkLst>
        </pc:spChg>
        <pc:spChg chg="add mod">
          <ac:chgData name="Benjamin Tan" userId="1912396213eb13dc" providerId="LiveId" clId="{94098F04-EDD5-41D1-845C-F6C0B98A6E91}" dt="2020-08-07T17:17:06.430" v="693" actId="1076"/>
          <ac:spMkLst>
            <pc:docMk/>
            <pc:sldMk cId="575124790" sldId="259"/>
            <ac:spMk id="7" creationId="{311E7037-9D23-47B7-BE29-0A6368F6C05A}"/>
          </ac:spMkLst>
        </pc:spChg>
        <pc:cxnChg chg="add mod">
          <ac:chgData name="Benjamin Tan" userId="1912396213eb13dc" providerId="LiveId" clId="{94098F04-EDD5-41D1-845C-F6C0B98A6E91}" dt="2020-08-07T17:16:54.861" v="690" actId="1076"/>
          <ac:cxnSpMkLst>
            <pc:docMk/>
            <pc:sldMk cId="575124790" sldId="259"/>
            <ac:cxnSpMk id="5" creationId="{B3585CFC-79A5-405B-87E9-E47ADD774F32}"/>
          </ac:cxnSpMkLst>
        </pc:cxnChg>
        <pc:cxnChg chg="add mod">
          <ac:chgData name="Benjamin Tan" userId="1912396213eb13dc" providerId="LiveId" clId="{94098F04-EDD5-41D1-845C-F6C0B98A6E91}" dt="2020-08-07T17:17:17" v="695" actId="14100"/>
          <ac:cxnSpMkLst>
            <pc:docMk/>
            <pc:sldMk cId="575124790" sldId="259"/>
            <ac:cxnSpMk id="8" creationId="{80549FF9-FBBE-4ADB-8F2B-65981CC0E029}"/>
          </ac:cxnSpMkLst>
        </pc:cxnChg>
      </pc:sldChg>
      <pc:sldChg chg="addSp delSp modSp add modNotesTx">
        <pc:chgData name="Benjamin Tan" userId="1912396213eb13dc" providerId="LiveId" clId="{94098F04-EDD5-41D1-845C-F6C0B98A6E91}" dt="2020-08-07T17:18:28.886" v="764" actId="20577"/>
        <pc:sldMkLst>
          <pc:docMk/>
          <pc:sldMk cId="1777802490" sldId="260"/>
        </pc:sldMkLst>
        <pc:spChg chg="mod">
          <ac:chgData name="Benjamin Tan" userId="1912396213eb13dc" providerId="LiveId" clId="{94098F04-EDD5-41D1-845C-F6C0B98A6E91}" dt="2020-08-07T17:17:34.143" v="727" actId="20577"/>
          <ac:spMkLst>
            <pc:docMk/>
            <pc:sldMk cId="1777802490" sldId="260"/>
            <ac:spMk id="2" creationId="{56992724-D940-466E-A6C8-6F767447CFE0}"/>
          </ac:spMkLst>
        </pc:spChg>
        <pc:spChg chg="del">
          <ac:chgData name="Benjamin Tan" userId="1912396213eb13dc" providerId="LiveId" clId="{94098F04-EDD5-41D1-845C-F6C0B98A6E91}" dt="2020-08-07T17:17:37.619" v="728" actId="478"/>
          <ac:spMkLst>
            <pc:docMk/>
            <pc:sldMk cId="1777802490" sldId="260"/>
            <ac:spMk id="3" creationId="{114E7129-8F83-451D-94D2-32BE0CBA0166}"/>
          </ac:spMkLst>
        </pc:spChg>
        <pc:spChg chg="add mod">
          <ac:chgData name="Benjamin Tan" userId="1912396213eb13dc" providerId="LiveId" clId="{94098F04-EDD5-41D1-845C-F6C0B98A6E91}" dt="2020-08-07T17:17:49.985" v="729" actId="11529"/>
          <ac:spMkLst>
            <pc:docMk/>
            <pc:sldMk cId="1777802490" sldId="260"/>
            <ac:spMk id="4" creationId="{552312EE-0DB2-4A55-B6D0-DFA1BE2F2B8A}"/>
          </ac:spMkLst>
        </pc:spChg>
        <pc:cxnChg chg="add mod">
          <ac:chgData name="Benjamin Tan" userId="1912396213eb13dc" providerId="LiveId" clId="{94098F04-EDD5-41D1-845C-F6C0B98A6E91}" dt="2020-08-07T17:18:02.305" v="732" actId="14100"/>
          <ac:cxnSpMkLst>
            <pc:docMk/>
            <pc:sldMk cId="1777802490" sldId="260"/>
            <ac:cxnSpMk id="5" creationId="{3EEB7485-A25B-44F8-9B40-5606A5112A4A}"/>
          </ac:cxnSpMkLst>
        </pc:cxnChg>
        <pc:cxnChg chg="add mod">
          <ac:chgData name="Benjamin Tan" userId="1912396213eb13dc" providerId="LiveId" clId="{94098F04-EDD5-41D1-845C-F6C0B98A6E91}" dt="2020-08-07T17:18:22.299" v="741" actId="1037"/>
          <ac:cxnSpMkLst>
            <pc:docMk/>
            <pc:sldMk cId="1777802490" sldId="260"/>
            <ac:cxnSpMk id="7" creationId="{9B77BFEA-9E97-406E-8391-3194BD40ED46}"/>
          </ac:cxnSpMkLst>
        </pc:cxnChg>
      </pc:sldChg>
      <pc:sldChg chg="addSp delSp modSp add modNotesTx">
        <pc:chgData name="Benjamin Tan" userId="1912396213eb13dc" providerId="LiveId" clId="{94098F04-EDD5-41D1-845C-F6C0B98A6E91}" dt="2020-08-07T17:19:46.632" v="793" actId="20577"/>
        <pc:sldMkLst>
          <pc:docMk/>
          <pc:sldMk cId="1049110974" sldId="261"/>
        </pc:sldMkLst>
        <pc:spChg chg="mod">
          <ac:chgData name="Benjamin Tan" userId="1912396213eb13dc" providerId="LiveId" clId="{94098F04-EDD5-41D1-845C-F6C0B98A6E91}" dt="2020-08-07T17:18:57.359" v="773" actId="20577"/>
          <ac:spMkLst>
            <pc:docMk/>
            <pc:sldMk cId="1049110974" sldId="261"/>
            <ac:spMk id="2" creationId="{25716314-AA39-4BC4-AFEF-084C2C8FF5B3}"/>
          </ac:spMkLst>
        </pc:spChg>
        <pc:spChg chg="del">
          <ac:chgData name="Benjamin Tan" userId="1912396213eb13dc" providerId="LiveId" clId="{94098F04-EDD5-41D1-845C-F6C0B98A6E91}" dt="2020-08-07T17:19:00.760" v="774" actId="478"/>
          <ac:spMkLst>
            <pc:docMk/>
            <pc:sldMk cId="1049110974" sldId="261"/>
            <ac:spMk id="3" creationId="{7D32EB70-8162-4E8C-A83F-9865B70339E4}"/>
          </ac:spMkLst>
        </pc:spChg>
        <pc:spChg chg="add mod">
          <ac:chgData name="Benjamin Tan" userId="1912396213eb13dc" providerId="LiveId" clId="{94098F04-EDD5-41D1-845C-F6C0B98A6E91}" dt="2020-08-07T17:19:11.508" v="776" actId="1076"/>
          <ac:spMkLst>
            <pc:docMk/>
            <pc:sldMk cId="1049110974" sldId="261"/>
            <ac:spMk id="4" creationId="{741AA555-4DE0-4BA6-B550-EC5453BBF055}"/>
          </ac:spMkLst>
        </pc:spChg>
        <pc:cxnChg chg="add mod">
          <ac:chgData name="Benjamin Tan" userId="1912396213eb13dc" providerId="LiveId" clId="{94098F04-EDD5-41D1-845C-F6C0B98A6E91}" dt="2020-08-07T17:19:39.016" v="781" actId="1036"/>
          <ac:cxnSpMkLst>
            <pc:docMk/>
            <pc:sldMk cId="1049110974" sldId="261"/>
            <ac:cxnSpMk id="5" creationId="{E913DF92-D2C9-4D06-BA8B-4C8C8CFC01B2}"/>
          </ac:cxnSpMkLst>
        </pc:cxnChg>
      </pc:sldChg>
      <pc:sldChg chg="addSp delSp modSp add modNotesTx">
        <pc:chgData name="Benjamin Tan" userId="1912396213eb13dc" providerId="LiveId" clId="{94098F04-EDD5-41D1-845C-F6C0B98A6E91}" dt="2020-08-15T05:23:26.627" v="1134" actId="20577"/>
        <pc:sldMkLst>
          <pc:docMk/>
          <pc:sldMk cId="604309920" sldId="262"/>
        </pc:sldMkLst>
        <pc:spChg chg="mod">
          <ac:chgData name="Benjamin Tan" userId="1912396213eb13dc" providerId="LiveId" clId="{94098F04-EDD5-41D1-845C-F6C0B98A6E91}" dt="2020-08-07T17:20:27.356" v="833" actId="20577"/>
          <ac:spMkLst>
            <pc:docMk/>
            <pc:sldMk cId="604309920" sldId="262"/>
            <ac:spMk id="2" creationId="{35D14A8F-A61C-4654-B86D-09A83EC140FC}"/>
          </ac:spMkLst>
        </pc:spChg>
        <pc:spChg chg="mod">
          <ac:chgData name="Benjamin Tan" userId="1912396213eb13dc" providerId="LiveId" clId="{94098F04-EDD5-41D1-845C-F6C0B98A6E91}" dt="2020-08-07T17:23:27.600" v="1054" actId="20577"/>
          <ac:spMkLst>
            <pc:docMk/>
            <pc:sldMk cId="604309920" sldId="262"/>
            <ac:spMk id="3" creationId="{48879312-B430-4FC2-AAF7-67897CE3BE0D}"/>
          </ac:spMkLst>
        </pc:spChg>
        <pc:spChg chg="add mod">
          <ac:chgData name="Benjamin Tan" userId="1912396213eb13dc" providerId="LiveId" clId="{94098F04-EDD5-41D1-845C-F6C0B98A6E91}" dt="2020-08-07T17:23:33.378" v="1055" actId="1076"/>
          <ac:spMkLst>
            <pc:docMk/>
            <pc:sldMk cId="604309920" sldId="262"/>
            <ac:spMk id="4" creationId="{21F9BBBD-78D1-470E-A73F-2A47C971EF31}"/>
          </ac:spMkLst>
        </pc:spChg>
        <pc:spChg chg="add mod">
          <ac:chgData name="Benjamin Tan" userId="1912396213eb13dc" providerId="LiveId" clId="{94098F04-EDD5-41D1-845C-F6C0B98A6E91}" dt="2020-08-07T17:23:37.669" v="1056" actId="1076"/>
          <ac:spMkLst>
            <pc:docMk/>
            <pc:sldMk cId="604309920" sldId="262"/>
            <ac:spMk id="5" creationId="{634C9680-D735-43AE-998C-14FB7299BB41}"/>
          </ac:spMkLst>
        </pc:spChg>
        <pc:cxnChg chg="add del mod">
          <ac:chgData name="Benjamin Tan" userId="1912396213eb13dc" providerId="LiveId" clId="{94098F04-EDD5-41D1-845C-F6C0B98A6E91}" dt="2020-08-07T17:22:23.062" v="916" actId="478"/>
          <ac:cxnSpMkLst>
            <pc:docMk/>
            <pc:sldMk cId="604309920" sldId="262"/>
            <ac:cxnSpMk id="7" creationId="{82675558-4B0F-4031-9613-FB4A62C14807}"/>
          </ac:cxnSpMkLst>
        </pc:cxnChg>
        <pc:cxnChg chg="add mod">
          <ac:chgData name="Benjamin Tan" userId="1912396213eb13dc" providerId="LiveId" clId="{94098F04-EDD5-41D1-845C-F6C0B98A6E91}" dt="2020-08-07T17:23:43.246" v="1062" actId="1038"/>
          <ac:cxnSpMkLst>
            <pc:docMk/>
            <pc:sldMk cId="604309920" sldId="262"/>
            <ac:cxnSpMk id="8" creationId="{7FAD5643-63D0-4570-83BC-1A7F95FAD64E}"/>
          </ac:cxnSpMkLst>
        </pc:cxnChg>
      </pc:sldChg>
      <pc:sldChg chg="addSp delSp modSp add">
        <pc:chgData name="Benjamin Tan" userId="1912396213eb13dc" providerId="LiveId" clId="{94098F04-EDD5-41D1-845C-F6C0B98A6E91}" dt="2020-08-15T06:55:06.765" v="1368" actId="1076"/>
        <pc:sldMkLst>
          <pc:docMk/>
          <pc:sldMk cId="1382682434" sldId="263"/>
        </pc:sldMkLst>
        <pc:spChg chg="del">
          <ac:chgData name="Benjamin Tan" userId="1912396213eb13dc" providerId="LiveId" clId="{94098F04-EDD5-41D1-845C-F6C0B98A6E91}" dt="2020-08-15T05:35:19.943" v="1136" actId="478"/>
          <ac:spMkLst>
            <pc:docMk/>
            <pc:sldMk cId="1382682434" sldId="263"/>
            <ac:spMk id="2" creationId="{3AC68088-F519-461B-AC5B-0ED963507E87}"/>
          </ac:spMkLst>
        </pc:spChg>
        <pc:spChg chg="del">
          <ac:chgData name="Benjamin Tan" userId="1912396213eb13dc" providerId="LiveId" clId="{94098F04-EDD5-41D1-845C-F6C0B98A6E91}" dt="2020-08-15T05:35:20.811" v="1137" actId="478"/>
          <ac:spMkLst>
            <pc:docMk/>
            <pc:sldMk cId="1382682434" sldId="263"/>
            <ac:spMk id="3" creationId="{C5A28CB1-1AFC-493A-B8A1-B0BBE78FE1CF}"/>
          </ac:spMkLst>
        </pc:spChg>
        <pc:spChg chg="add mod">
          <ac:chgData name="Benjamin Tan" userId="1912396213eb13dc" providerId="LiveId" clId="{94098F04-EDD5-41D1-845C-F6C0B98A6E91}" dt="2020-08-15T06:15:52.695" v="1363" actId="1076"/>
          <ac:spMkLst>
            <pc:docMk/>
            <pc:sldMk cId="1382682434" sldId="263"/>
            <ac:spMk id="4" creationId="{77291D64-29F8-4C7B-BEDE-137AAD2700C5}"/>
          </ac:spMkLst>
        </pc:spChg>
        <pc:spChg chg="add mod">
          <ac:chgData name="Benjamin Tan" userId="1912396213eb13dc" providerId="LiveId" clId="{94098F04-EDD5-41D1-845C-F6C0B98A6E91}" dt="2020-08-15T06:09:37.709" v="1327" actId="1076"/>
          <ac:spMkLst>
            <pc:docMk/>
            <pc:sldMk cId="1382682434" sldId="263"/>
            <ac:spMk id="13" creationId="{7110EFFC-9074-44BA-9449-43613038ED2D}"/>
          </ac:spMkLst>
        </pc:spChg>
        <pc:spChg chg="add mod">
          <ac:chgData name="Benjamin Tan" userId="1912396213eb13dc" providerId="LiveId" clId="{94098F04-EDD5-41D1-845C-F6C0B98A6E91}" dt="2020-08-15T06:09:40.796" v="1330" actId="1076"/>
          <ac:spMkLst>
            <pc:docMk/>
            <pc:sldMk cId="1382682434" sldId="263"/>
            <ac:spMk id="14" creationId="{82F660A6-45E7-4898-9C11-32DDEA5205FA}"/>
          </ac:spMkLst>
        </pc:spChg>
        <pc:spChg chg="add mod">
          <ac:chgData name="Benjamin Tan" userId="1912396213eb13dc" providerId="LiveId" clId="{94098F04-EDD5-41D1-845C-F6C0B98A6E91}" dt="2020-08-15T06:10:23.248" v="1357" actId="1076"/>
          <ac:spMkLst>
            <pc:docMk/>
            <pc:sldMk cId="1382682434" sldId="263"/>
            <ac:spMk id="15" creationId="{95684005-186A-453E-9DBC-745FA5DF2470}"/>
          </ac:spMkLst>
        </pc:spChg>
        <pc:spChg chg="add mod">
          <ac:chgData name="Benjamin Tan" userId="1912396213eb13dc" providerId="LiveId" clId="{94098F04-EDD5-41D1-845C-F6C0B98A6E91}" dt="2020-08-15T06:09:56.492" v="1347" actId="1076"/>
          <ac:spMkLst>
            <pc:docMk/>
            <pc:sldMk cId="1382682434" sldId="263"/>
            <ac:spMk id="16" creationId="{65333CAD-2647-4644-9E0E-2B550F538D2E}"/>
          </ac:spMkLst>
        </pc:spChg>
        <pc:spChg chg="add mod">
          <ac:chgData name="Benjamin Tan" userId="1912396213eb13dc" providerId="LiveId" clId="{94098F04-EDD5-41D1-845C-F6C0B98A6E91}" dt="2020-08-15T06:10:25.610" v="1358" actId="1076"/>
          <ac:spMkLst>
            <pc:docMk/>
            <pc:sldMk cId="1382682434" sldId="263"/>
            <ac:spMk id="17" creationId="{D783E629-0456-44B0-BBD1-910879EB49E5}"/>
          </ac:spMkLst>
        </pc:spChg>
        <pc:spChg chg="add mod">
          <ac:chgData name="Benjamin Tan" userId="1912396213eb13dc" providerId="LiveId" clId="{94098F04-EDD5-41D1-845C-F6C0B98A6E91}" dt="2020-08-15T06:55:04.918" v="1367" actId="1076"/>
          <ac:spMkLst>
            <pc:docMk/>
            <pc:sldMk cId="1382682434" sldId="263"/>
            <ac:spMk id="18" creationId="{6E15596C-5F9C-46D3-990C-6621939BB04F}"/>
          </ac:spMkLst>
        </pc:spChg>
        <pc:spChg chg="add mod">
          <ac:chgData name="Benjamin Tan" userId="1912396213eb13dc" providerId="LiveId" clId="{94098F04-EDD5-41D1-845C-F6C0B98A6E91}" dt="2020-08-15T06:10:11.496" v="1353" actId="1076"/>
          <ac:spMkLst>
            <pc:docMk/>
            <pc:sldMk cId="1382682434" sldId="263"/>
            <ac:spMk id="19" creationId="{22193FBE-AA14-4D5A-90BC-D41974F4F891}"/>
          </ac:spMkLst>
        </pc:spChg>
        <pc:spChg chg="add mod">
          <ac:chgData name="Benjamin Tan" userId="1912396213eb13dc" providerId="LiveId" clId="{94098F04-EDD5-41D1-845C-F6C0B98A6E91}" dt="2020-08-15T06:55:03.661" v="1366" actId="1076"/>
          <ac:spMkLst>
            <pc:docMk/>
            <pc:sldMk cId="1382682434" sldId="263"/>
            <ac:spMk id="20" creationId="{3BE19ACA-D1A3-4D1B-B908-4F072F745940}"/>
          </ac:spMkLst>
        </pc:spChg>
        <pc:spChg chg="add mod">
          <ac:chgData name="Benjamin Tan" userId="1912396213eb13dc" providerId="LiveId" clId="{94098F04-EDD5-41D1-845C-F6C0B98A6E91}" dt="2020-08-15T06:10:13.067" v="1354" actId="1076"/>
          <ac:spMkLst>
            <pc:docMk/>
            <pc:sldMk cId="1382682434" sldId="263"/>
            <ac:spMk id="21" creationId="{7039B300-78F9-4AFA-854D-1901D79E1D1B}"/>
          </ac:spMkLst>
        </pc:spChg>
        <pc:spChg chg="add mod">
          <ac:chgData name="Benjamin Tan" userId="1912396213eb13dc" providerId="LiveId" clId="{94098F04-EDD5-41D1-845C-F6C0B98A6E91}" dt="2020-08-15T06:07:11.550" v="1324" actId="1076"/>
          <ac:spMkLst>
            <pc:docMk/>
            <pc:sldMk cId="1382682434" sldId="263"/>
            <ac:spMk id="22" creationId="{E19404E7-5259-4C1A-8D02-AFFD5ADBC513}"/>
          </ac:spMkLst>
        </pc:spChg>
        <pc:spChg chg="add mod">
          <ac:chgData name="Benjamin Tan" userId="1912396213eb13dc" providerId="LiveId" clId="{94098F04-EDD5-41D1-845C-F6C0B98A6E91}" dt="2020-08-15T06:55:06.765" v="1368" actId="1076"/>
          <ac:spMkLst>
            <pc:docMk/>
            <pc:sldMk cId="1382682434" sldId="263"/>
            <ac:spMk id="23" creationId="{09A29953-6791-4CD1-9BE6-8C4F2D6EF873}"/>
          </ac:spMkLst>
        </pc:spChg>
        <pc:spChg chg="add mod">
          <ac:chgData name="Benjamin Tan" userId="1912396213eb13dc" providerId="LiveId" clId="{94098F04-EDD5-41D1-845C-F6C0B98A6E91}" dt="2020-08-15T06:10:07.829" v="1350" actId="1076"/>
          <ac:spMkLst>
            <pc:docMk/>
            <pc:sldMk cId="1382682434" sldId="263"/>
            <ac:spMk id="24" creationId="{AF10C8CC-4C48-4E1C-BCE9-D5E92170162C}"/>
          </ac:spMkLst>
        </pc:spChg>
        <pc:spChg chg="add mod">
          <ac:chgData name="Benjamin Tan" userId="1912396213eb13dc" providerId="LiveId" clId="{94098F04-EDD5-41D1-845C-F6C0B98A6E91}" dt="2020-08-15T06:10:17.401" v="1356" actId="1076"/>
          <ac:spMkLst>
            <pc:docMk/>
            <pc:sldMk cId="1382682434" sldId="263"/>
            <ac:spMk id="25" creationId="{61987ACD-9B34-4E63-85DC-9DB8CEFB5C04}"/>
          </ac:spMkLst>
        </pc:spChg>
        <pc:cxnChg chg="add del mod">
          <ac:chgData name="Benjamin Tan" userId="1912396213eb13dc" providerId="LiveId" clId="{94098F04-EDD5-41D1-845C-F6C0B98A6E91}" dt="2020-08-15T06:06:03.104" v="1289" actId="478"/>
          <ac:cxnSpMkLst>
            <pc:docMk/>
            <pc:sldMk cId="1382682434" sldId="263"/>
            <ac:cxnSpMk id="6" creationId="{DA632906-817E-4590-A9A5-744E2118B50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E53F-5C93-436E-9886-F27A31A5CB7B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D71B-6062-4A95-A4F1-9C40286B0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03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ml-dev.org/tutorials/2.5/graphics-shape.ph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fml-dev.org/tutorials/2.5/graphics-transform.php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Some written code in Shape.cpp and </a:t>
            </a:r>
            <a:r>
              <a:rPr lang="en-SG" dirty="0" err="1"/>
              <a:t>Shape.h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/>
              <a:t>Shape:</a:t>
            </a:r>
            <a:endParaRPr lang="en-SG" dirty="0">
              <a:hlinkClick r:id="rId3"/>
            </a:endParaRPr>
          </a:p>
          <a:p>
            <a:r>
              <a:rPr lang="en-SG" dirty="0">
                <a:hlinkClick r:id="rId3"/>
              </a:rPr>
              <a:t>https://www.sfml-dev.org/tutorials/2.5/graphics-shape.php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Transformation:</a:t>
            </a:r>
          </a:p>
          <a:p>
            <a:r>
              <a:rPr lang="en-SG" dirty="0">
                <a:hlinkClick r:id="rId4"/>
              </a:rPr>
              <a:t>https://www.sfml-dev.org/tutorials/2.5/graphics-transform.php</a:t>
            </a:r>
            <a:endParaRPr lang="en-SG" dirty="0"/>
          </a:p>
          <a:p>
            <a:endParaRPr lang="en-SG" dirty="0"/>
          </a:p>
          <a:p>
            <a:pPr marL="228600" indent="-228600">
              <a:buAutoNum type="arabicParenR"/>
            </a:pPr>
            <a:r>
              <a:rPr lang="en-SG" dirty="0"/>
              <a:t>Draw shape (circle, rectangle, polygon, convex, lines)</a:t>
            </a:r>
          </a:p>
          <a:p>
            <a:pPr marL="228600" indent="-228600">
              <a:buAutoNum type="arabicParenR"/>
            </a:pPr>
            <a:r>
              <a:rPr lang="en-SG" dirty="0"/>
              <a:t>transforming entities (position, rotation, scale, bounding box) [basic only]</a:t>
            </a:r>
          </a:p>
          <a:p>
            <a:pPr marL="228600" indent="-228600">
              <a:buAutoNum type="arabicParenR"/>
            </a:pPr>
            <a:r>
              <a:rPr lang="en-SG" dirty="0"/>
              <a:t>Antialiasing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D71B-6062-4A95-A4F1-9C40286B0C6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21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Radius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D71B-6062-4A95-A4F1-9C40286B0C6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68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Horizontal stretch vs Vertical stretch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D71B-6062-4A95-A4F1-9C40286B0C6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18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Length and Height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D71B-6062-4A95-A4F1-9C40286B0C6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42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Sides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D71B-6062-4A95-A4F1-9C40286B0C6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89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Point 0 = (100,100)</a:t>
            </a:r>
          </a:p>
          <a:p>
            <a:r>
              <a:rPr lang="en-SG" dirty="0"/>
              <a:t>Point1 = (200,200)</a:t>
            </a:r>
          </a:p>
          <a:p>
            <a:r>
              <a:rPr lang="en-SG" dirty="0"/>
              <a:t>Point2</a:t>
            </a:r>
          </a:p>
          <a:p>
            <a:r>
              <a:rPr lang="en-SG" dirty="0"/>
              <a:t>Point3</a:t>
            </a:r>
          </a:p>
          <a:p>
            <a:r>
              <a:rPr lang="en-SG" dirty="0"/>
              <a:t>Point4 =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D71B-6062-4A95-A4F1-9C40286B0C6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273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D71B-6062-4A95-A4F1-9C40286B0C6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43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DB55-583F-4D03-B39D-DB00E3B2E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A0C2C-91EB-4641-B4E6-0E6AA7C0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3216-6BC8-4A25-A33F-33FED7A5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99EE-ED15-49D2-BEBE-FDFEA117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56B2-2F1C-44A6-BD47-6E63409F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9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B934-D549-402C-9F6A-B8D32792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99678-A46A-4D39-833E-B09F1B07C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9707-6812-4CAA-B678-8CA0A752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AED59-B839-4213-A01D-35F40CBF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69F4-07C8-4279-81E8-7C6BE317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229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F8501-5072-45C8-9037-A349316EA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033E-25BA-4719-BC18-A08CF092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C601-D676-45B7-88A9-79AE9C69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CDFF-EB5D-469A-A5B6-9BB12383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066D-2983-4464-A7CE-AB62BFC4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14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24E3-1EFC-48F4-A805-3FDD990B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6F0F-019C-4295-9168-941FF626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0A33-33E9-49C4-845D-7657A645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A8A7-907A-4237-A9DE-CDAD1B13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C042-1860-410E-A09C-A251F0B1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88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5168-E1E5-49D1-B965-F951C564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8ECDC-559E-4620-B708-33C9C395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0947-A3EB-4BFB-BD7D-533CF54E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A366-E83A-477B-91EA-1BF393CC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0314-629C-4CA2-9FEC-622CDC57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20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43E6-BA5B-4DD4-8917-3376D87C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32D3-7FB4-4DFF-BFDE-EA614B5D0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D62CF-4EB8-430C-8C27-CEEF1BBB2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6BC93-0494-4D68-9E25-53B8BD34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F3B6-E33E-493E-9F63-D7C6B44A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FE48F-1043-4F93-9830-45BBFB85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74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CE34-4D15-4012-B1B5-3C2D434D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51F1-AE00-4A23-8E0F-57DD746B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94965-35A9-4B44-9C4D-5210F891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BAEBC-AC3A-45D9-8627-2DE9BD372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75522-D290-481E-8869-356762A3E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FE6AB-C107-4887-9D5E-94EAFDC0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E274A-4FDC-4193-B6D8-C768DB51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C57DD-51E1-4D57-BF52-AB18667F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29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E330-6CE0-4F79-9A66-C45A455A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C3F66-AB17-4BC2-96AE-DD567CA2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5781E-9393-4BAE-8B88-C8758F31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ECDEF-C6E7-43BF-A3E9-0283BB7E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285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97007-2F5D-4135-8419-8997FE51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101EF-22B3-4B04-A3AC-D6001EA3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DF1BE-362C-40ED-AC3C-C9DD3B6B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02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857E-FD32-48F1-82AE-2D871D52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7CD1-9E2C-44BB-8DA8-77AAF182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C1A8B-413B-4FC3-BD88-5FFEEAAE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EC3-337F-4B70-958C-FE9FF600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01D0-EF2C-403C-B924-64DE429B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9DB7A-5EC8-494F-889C-13AEBEA1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CBA6-5AA3-431F-9586-E9763EDD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5F3DC-4751-4107-A752-564669988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41614-28E5-4E3F-B20C-6F68D695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0E10-3BAF-4425-A527-2B755129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8977B-E5F7-4ED0-80F7-A4A9B6F5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35BFE-4884-4B04-BB53-FDB76DB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19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33075-BE33-481E-899E-A55F4858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4829-B7D5-44E1-AB47-D9C12056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4BAA-A53D-4587-BCDD-63EFCE86B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3631-6801-4C8D-A5F3-9F7A32F18E60}" type="datetimeFigureOut">
              <a:rPr lang="en-SG" smtClean="0"/>
              <a:t>15/8/2020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6897-1AE3-46DB-8DD2-7EB8DAF3B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4932-BF35-4092-B63B-45146014D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AFE6-0B2D-48A1-BD9A-06820953F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726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E79F6-F8E2-4673-8FD2-0F7A5F072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72" b="735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BCB25-F669-4BCC-B384-3513D773C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SG" sz="5200">
                <a:solidFill>
                  <a:srgbClr val="FFFFFF"/>
                </a:solidFill>
              </a:rPr>
              <a:t>Shapes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36DD1-8465-48E8-BB93-BF98EAAC2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Circles, Rectangles, Triangles, etc.</a:t>
            </a:r>
          </a:p>
        </p:txBody>
      </p:sp>
    </p:spTree>
    <p:extLst>
      <p:ext uri="{BB962C8B-B14F-4D97-AF65-F5344CB8AC3E}">
        <p14:creationId xmlns:p14="http://schemas.microsoft.com/office/powerpoint/2010/main" val="99475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72FCC-FCB3-4A29-846E-49F3937F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SG" sz="4000"/>
              <a:t>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BD7A-6F80-488F-8B43-F42A881B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SG" sz="2000" dirty="0"/>
              <a:t>Stands for </a:t>
            </a:r>
            <a:r>
              <a:rPr lang="en-SG" sz="2000" u="sng" dirty="0"/>
              <a:t>R</a:t>
            </a:r>
            <a:r>
              <a:rPr lang="en-SG" sz="2000" dirty="0"/>
              <a:t>ed, </a:t>
            </a:r>
            <a:r>
              <a:rPr lang="en-SG" sz="2000" u="sng" dirty="0"/>
              <a:t>B</a:t>
            </a:r>
            <a:r>
              <a:rPr lang="en-SG" sz="2000" dirty="0"/>
              <a:t>lue, </a:t>
            </a:r>
            <a:r>
              <a:rPr lang="en-SG" sz="2000" u="sng" dirty="0"/>
              <a:t>G</a:t>
            </a:r>
            <a:r>
              <a:rPr lang="en-SG" sz="2000" dirty="0"/>
              <a:t>reen.</a:t>
            </a:r>
          </a:p>
          <a:p>
            <a:r>
              <a:rPr lang="en-SG" sz="2000" dirty="0"/>
              <a:t>Each colour has a maximum of (255, 255, 255).</a:t>
            </a:r>
          </a:p>
          <a:p>
            <a:r>
              <a:rPr lang="en-SG" sz="2000" dirty="0"/>
              <a:t>Hence, in theory, there are 256*255*255 = 16, 581, 375 shades of colour!</a:t>
            </a:r>
          </a:p>
        </p:txBody>
      </p:sp>
      <p:pic>
        <p:nvPicPr>
          <p:cNvPr id="1026" name="Picture 2" descr="RGB color model - Wikipedia">
            <a:extLst>
              <a:ext uri="{FF2B5EF4-FFF2-40B4-BE49-F238E27FC236}">
                <a16:creationId xmlns:a16="http://schemas.microsoft.com/office/drawing/2014/main" id="{1BE31693-4BF3-4929-980A-C8A52E8F2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r="2" b="7504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2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2D5C-1BA5-4650-819F-20AC279C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Circle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47BBD8-6659-4E3B-94BC-2609FFAFA121}"/>
              </a:ext>
            </a:extLst>
          </p:cNvPr>
          <p:cNvSpPr/>
          <p:nvPr/>
        </p:nvSpPr>
        <p:spPr>
          <a:xfrm>
            <a:off x="3765176" y="1521572"/>
            <a:ext cx="4867836" cy="459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4CDAC3-70E1-4925-8771-6F45167B9C54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6199094" y="3821019"/>
            <a:ext cx="2433918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6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0C0D-6DBC-42EB-8773-FB28125D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Ellipse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6CEF69-AB81-4051-84C0-3F59569E44EC}"/>
              </a:ext>
            </a:extLst>
          </p:cNvPr>
          <p:cNvSpPr/>
          <p:nvPr/>
        </p:nvSpPr>
        <p:spPr>
          <a:xfrm>
            <a:off x="497304" y="3013826"/>
            <a:ext cx="6256421" cy="2197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585CFC-79A5-405B-87E9-E47ADD774F32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7304" y="4061651"/>
            <a:ext cx="6256421" cy="5106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11E7037-9D23-47B7-BE29-0A6368F6C05A}"/>
              </a:ext>
            </a:extLst>
          </p:cNvPr>
          <p:cNvSpPr/>
          <p:nvPr/>
        </p:nvSpPr>
        <p:spPr>
          <a:xfrm rot="5400000">
            <a:off x="6296525" y="2419981"/>
            <a:ext cx="6256421" cy="2197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549FF9-FBBE-4ADB-8F2B-65981CC0E02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400137" y="390655"/>
            <a:ext cx="24598" cy="6256421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2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2724-D940-466E-A6C8-6F767447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Rectangle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2312EE-0DB2-4A55-B6D0-DFA1BE2F2B8A}"/>
              </a:ext>
            </a:extLst>
          </p:cNvPr>
          <p:cNvSpPr/>
          <p:nvPr/>
        </p:nvSpPr>
        <p:spPr>
          <a:xfrm>
            <a:off x="2310063" y="2534653"/>
            <a:ext cx="7138737" cy="301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EB7485-A25B-44F8-9B40-5606A5112A4A}"/>
              </a:ext>
            </a:extLst>
          </p:cNvPr>
          <p:cNvCxnSpPr>
            <a:cxnSpLocks/>
          </p:cNvCxnSpPr>
          <p:nvPr/>
        </p:nvCxnSpPr>
        <p:spPr>
          <a:xfrm>
            <a:off x="2310063" y="2138200"/>
            <a:ext cx="7138737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77BFEA-9E97-406E-8391-3194BD40ED46}"/>
              </a:ext>
            </a:extLst>
          </p:cNvPr>
          <p:cNvCxnSpPr>
            <a:cxnSpLocks/>
          </p:cNvCxnSpPr>
          <p:nvPr/>
        </p:nvCxnSpPr>
        <p:spPr>
          <a:xfrm>
            <a:off x="10089948" y="2534653"/>
            <a:ext cx="0" cy="312821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0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314-AA39-4BC4-AFEF-084C2C8F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Triangle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1AA555-4DE0-4BA6-B550-EC5453BBF055}"/>
              </a:ext>
            </a:extLst>
          </p:cNvPr>
          <p:cNvSpPr/>
          <p:nvPr/>
        </p:nvSpPr>
        <p:spPr>
          <a:xfrm>
            <a:off x="3922295" y="1867151"/>
            <a:ext cx="4347410" cy="40684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13DF92-D2C9-4D06-BA8B-4C8C8CFC01B2}"/>
              </a:ext>
            </a:extLst>
          </p:cNvPr>
          <p:cNvCxnSpPr>
            <a:cxnSpLocks/>
          </p:cNvCxnSpPr>
          <p:nvPr/>
        </p:nvCxnSpPr>
        <p:spPr>
          <a:xfrm>
            <a:off x="6384758" y="1706730"/>
            <a:ext cx="2261937" cy="4132596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1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4A8F-A61C-4654-B86D-09A83EC1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Convex (Random Polygons)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9312-B430-4FC2-AAF7-67897CE3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need to specify the number of points the shapes has.</a:t>
            </a:r>
          </a:p>
          <a:p>
            <a:r>
              <a:rPr lang="en-SG" dirty="0"/>
              <a:t>Each side can be of different lengths, but you need to declare them in sequence, e.g. clockwise or anti-clockwise.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21F9BBBD-78D1-470E-A73F-2A47C971EF31}"/>
              </a:ext>
            </a:extLst>
          </p:cNvPr>
          <p:cNvSpPr/>
          <p:nvPr/>
        </p:nvSpPr>
        <p:spPr>
          <a:xfrm>
            <a:off x="7541794" y="3104147"/>
            <a:ext cx="4251158" cy="32725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4C9680-D735-43AE-998C-14FB7299BB41}"/>
              </a:ext>
            </a:extLst>
          </p:cNvPr>
          <p:cNvSpPr/>
          <p:nvPr/>
        </p:nvSpPr>
        <p:spPr>
          <a:xfrm>
            <a:off x="9154025" y="2791326"/>
            <a:ext cx="1026695" cy="9144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AD5643-63D0-4570-83BC-1A7F95FAD64E}"/>
              </a:ext>
            </a:extLst>
          </p:cNvPr>
          <p:cNvCxnSpPr>
            <a:cxnSpLocks/>
          </p:cNvCxnSpPr>
          <p:nvPr/>
        </p:nvCxnSpPr>
        <p:spPr>
          <a:xfrm>
            <a:off x="7228972" y="4430462"/>
            <a:ext cx="786063" cy="2065254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0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91D64-29F8-4C7B-BEDE-137AAD2700C5}"/>
              </a:ext>
            </a:extLst>
          </p:cNvPr>
          <p:cNvSpPr/>
          <p:nvPr/>
        </p:nvSpPr>
        <p:spPr>
          <a:xfrm>
            <a:off x="0" y="22860"/>
            <a:ext cx="1483360" cy="12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10EFFC-9074-44BA-9449-43613038ED2D}"/>
              </a:ext>
            </a:extLst>
          </p:cNvPr>
          <p:cNvSpPr/>
          <p:nvPr/>
        </p:nvSpPr>
        <p:spPr>
          <a:xfrm>
            <a:off x="20320" y="1209040"/>
            <a:ext cx="1483360" cy="1209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660A6-45E7-4898-9C11-32DDEA5205FA}"/>
              </a:ext>
            </a:extLst>
          </p:cNvPr>
          <p:cNvSpPr/>
          <p:nvPr/>
        </p:nvSpPr>
        <p:spPr>
          <a:xfrm>
            <a:off x="-30480" y="2392680"/>
            <a:ext cx="1483360" cy="1209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84005-186A-453E-9DBC-745FA5DF2470}"/>
              </a:ext>
            </a:extLst>
          </p:cNvPr>
          <p:cNvSpPr/>
          <p:nvPr/>
        </p:nvSpPr>
        <p:spPr>
          <a:xfrm>
            <a:off x="-20320" y="3467100"/>
            <a:ext cx="1483360" cy="1209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33CAD-2647-4644-9E0E-2B550F538D2E}"/>
              </a:ext>
            </a:extLst>
          </p:cNvPr>
          <p:cNvSpPr/>
          <p:nvPr/>
        </p:nvSpPr>
        <p:spPr>
          <a:xfrm>
            <a:off x="-5080" y="4536440"/>
            <a:ext cx="1483360" cy="1209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83E629-0456-44B0-BBD1-910879EB49E5}"/>
              </a:ext>
            </a:extLst>
          </p:cNvPr>
          <p:cNvSpPr/>
          <p:nvPr/>
        </p:nvSpPr>
        <p:spPr>
          <a:xfrm>
            <a:off x="0" y="5648960"/>
            <a:ext cx="1483360" cy="1209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15596C-5F9C-46D3-990C-6621939BB04F}"/>
              </a:ext>
            </a:extLst>
          </p:cNvPr>
          <p:cNvSpPr/>
          <p:nvPr/>
        </p:nvSpPr>
        <p:spPr>
          <a:xfrm>
            <a:off x="5902960" y="41910"/>
            <a:ext cx="1483360" cy="12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193FBE-AA14-4D5A-90BC-D41974F4F891}"/>
              </a:ext>
            </a:extLst>
          </p:cNvPr>
          <p:cNvSpPr/>
          <p:nvPr/>
        </p:nvSpPr>
        <p:spPr>
          <a:xfrm>
            <a:off x="1493520" y="25400"/>
            <a:ext cx="1483360" cy="12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19ACA-D1A3-4D1B-B908-4F072F745940}"/>
              </a:ext>
            </a:extLst>
          </p:cNvPr>
          <p:cNvSpPr/>
          <p:nvPr/>
        </p:nvSpPr>
        <p:spPr>
          <a:xfrm>
            <a:off x="4429760" y="41910"/>
            <a:ext cx="1483360" cy="12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39B300-78F9-4AFA-854D-1901D79E1D1B}"/>
              </a:ext>
            </a:extLst>
          </p:cNvPr>
          <p:cNvSpPr/>
          <p:nvPr/>
        </p:nvSpPr>
        <p:spPr>
          <a:xfrm>
            <a:off x="2956560" y="41910"/>
            <a:ext cx="1483360" cy="12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9404E7-5259-4C1A-8D02-AFFD5ADBC513}"/>
              </a:ext>
            </a:extLst>
          </p:cNvPr>
          <p:cNvSpPr/>
          <p:nvPr/>
        </p:nvSpPr>
        <p:spPr>
          <a:xfrm>
            <a:off x="1463040" y="1209040"/>
            <a:ext cx="1483360" cy="1209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A29953-6791-4CD1-9BE6-8C4F2D6EF873}"/>
              </a:ext>
            </a:extLst>
          </p:cNvPr>
          <p:cNvSpPr/>
          <p:nvPr/>
        </p:nvSpPr>
        <p:spPr>
          <a:xfrm>
            <a:off x="2987040" y="1231900"/>
            <a:ext cx="1483360" cy="1209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10C8CC-4C48-4E1C-BCE9-D5E92170162C}"/>
              </a:ext>
            </a:extLst>
          </p:cNvPr>
          <p:cNvSpPr/>
          <p:nvPr/>
        </p:nvSpPr>
        <p:spPr>
          <a:xfrm>
            <a:off x="1483360" y="2338070"/>
            <a:ext cx="1483360" cy="1209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987ACD-9B34-4E63-85DC-9DB8CEFB5C04}"/>
              </a:ext>
            </a:extLst>
          </p:cNvPr>
          <p:cNvSpPr/>
          <p:nvPr/>
        </p:nvSpPr>
        <p:spPr>
          <a:xfrm>
            <a:off x="2966720" y="2366645"/>
            <a:ext cx="1483360" cy="1209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268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204</Words>
  <Application>Microsoft Office PowerPoint</Application>
  <PresentationFormat>Widescreen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Shapes</vt:lpstr>
      <vt:lpstr>RGB</vt:lpstr>
      <vt:lpstr>Circle</vt:lpstr>
      <vt:lpstr>Ellipse</vt:lpstr>
      <vt:lpstr>Rectangle</vt:lpstr>
      <vt:lpstr>Triangle</vt:lpstr>
      <vt:lpstr>Convex (Random Polygons)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Benjamin Tan</dc:creator>
  <cp:lastModifiedBy>Benjamin Tan</cp:lastModifiedBy>
  <cp:revision>1</cp:revision>
  <dcterms:created xsi:type="dcterms:W3CDTF">2020-08-07T17:12:46Z</dcterms:created>
  <dcterms:modified xsi:type="dcterms:W3CDTF">2020-08-15T06:55:08Z</dcterms:modified>
</cp:coreProperties>
</file>