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66" r:id="rId4"/>
    <p:sldId id="267" r:id="rId5"/>
    <p:sldId id="268" r:id="rId6"/>
    <p:sldId id="269" r:id="rId7"/>
    <p:sldId id="270" r:id="rId8"/>
    <p:sldId id="271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72" r:id="rId17"/>
    <p:sldId id="274" r:id="rId18"/>
    <p:sldId id="273" r:id="rId19"/>
    <p:sldId id="275" r:id="rId20"/>
    <p:sldId id="283" r:id="rId21"/>
    <p:sldId id="259" r:id="rId22"/>
    <p:sldId id="260" r:id="rId23"/>
    <p:sldId id="261" r:id="rId24"/>
    <p:sldId id="262" r:id="rId25"/>
    <p:sldId id="263" r:id="rId26"/>
    <p:sldId id="264" r:id="rId27"/>
    <p:sldId id="26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C329BE-0E9A-43F5-A2AF-27984F9007EE}" v="122" dt="2020-08-22T02:12:11.6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7621" autoAdjust="0"/>
  </p:normalViewPr>
  <p:slideViewPr>
    <p:cSldViewPr snapToGrid="0">
      <p:cViewPr varScale="1">
        <p:scale>
          <a:sx n="88" d="100"/>
          <a:sy n="88" d="100"/>
        </p:scale>
        <p:origin x="14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Tan" userId="1912396213eb13dc" providerId="LiveId" clId="{10C329BE-0E9A-43F5-A2AF-27984F9007EE}"/>
    <pc:docChg chg="undo custSel mod addSld delSld modSld sldOrd">
      <pc:chgData name="Benjamin Tan" userId="1912396213eb13dc" providerId="LiveId" clId="{10C329BE-0E9A-43F5-A2AF-27984F9007EE}" dt="2020-08-22T02:12:53.763" v="2324" actId="20577"/>
      <pc:docMkLst>
        <pc:docMk/>
      </pc:docMkLst>
      <pc:sldChg chg="del">
        <pc:chgData name="Benjamin Tan" userId="1912396213eb13dc" providerId="LiveId" clId="{10C329BE-0E9A-43F5-A2AF-27984F9007EE}" dt="2020-08-22T01:36:17.048" v="1236" actId="2696"/>
        <pc:sldMkLst>
          <pc:docMk/>
          <pc:sldMk cId="1246389396" sldId="256"/>
        </pc:sldMkLst>
      </pc:sldChg>
      <pc:sldChg chg="addSp modSp add mod setBg">
        <pc:chgData name="Benjamin Tan" userId="1912396213eb13dc" providerId="LiveId" clId="{10C329BE-0E9A-43F5-A2AF-27984F9007EE}" dt="2020-08-22T00:28:34.003" v="243" actId="26606"/>
        <pc:sldMkLst>
          <pc:docMk/>
          <pc:sldMk cId="2103595376" sldId="257"/>
        </pc:sldMkLst>
        <pc:spChg chg="mod">
          <ac:chgData name="Benjamin Tan" userId="1912396213eb13dc" providerId="LiveId" clId="{10C329BE-0E9A-43F5-A2AF-27984F9007EE}" dt="2020-08-22T00:28:34.003" v="243" actId="26606"/>
          <ac:spMkLst>
            <pc:docMk/>
            <pc:sldMk cId="2103595376" sldId="257"/>
            <ac:spMk id="2" creationId="{34605146-9F4C-4A0C-BA67-06D713B6997E}"/>
          </ac:spMkLst>
        </pc:spChg>
        <pc:spChg chg="mod">
          <ac:chgData name="Benjamin Tan" userId="1912396213eb13dc" providerId="LiveId" clId="{10C329BE-0E9A-43F5-A2AF-27984F9007EE}" dt="2020-08-22T00:28:34.003" v="243" actId="26606"/>
          <ac:spMkLst>
            <pc:docMk/>
            <pc:sldMk cId="2103595376" sldId="257"/>
            <ac:spMk id="3" creationId="{AA0C6A82-6A38-46CB-84EE-ADB5FDFC098A}"/>
          </ac:spMkLst>
        </pc:spChg>
        <pc:spChg chg="add">
          <ac:chgData name="Benjamin Tan" userId="1912396213eb13dc" providerId="LiveId" clId="{10C329BE-0E9A-43F5-A2AF-27984F9007EE}" dt="2020-08-22T00:28:34.003" v="243" actId="26606"/>
          <ac:spMkLst>
            <pc:docMk/>
            <pc:sldMk cId="2103595376" sldId="257"/>
            <ac:spMk id="8" creationId="{D8386171-E87D-46AB-8718-4CE2A88748BD}"/>
          </ac:spMkLst>
        </pc:spChg>
        <pc:spChg chg="add">
          <ac:chgData name="Benjamin Tan" userId="1912396213eb13dc" providerId="LiveId" clId="{10C329BE-0E9A-43F5-A2AF-27984F9007EE}" dt="2020-08-22T00:28:34.003" v="243" actId="26606"/>
          <ac:spMkLst>
            <pc:docMk/>
            <pc:sldMk cId="2103595376" sldId="257"/>
            <ac:spMk id="10" creationId="{207CB456-8849-413C-8210-B663779A32E0}"/>
          </ac:spMkLst>
        </pc:spChg>
        <pc:spChg chg="add">
          <ac:chgData name="Benjamin Tan" userId="1912396213eb13dc" providerId="LiveId" clId="{10C329BE-0E9A-43F5-A2AF-27984F9007EE}" dt="2020-08-22T00:28:34.003" v="243" actId="26606"/>
          <ac:spMkLst>
            <pc:docMk/>
            <pc:sldMk cId="2103595376" sldId="257"/>
            <ac:spMk id="12" creationId="{E513936D-D1EB-4E42-A97F-942BA1F3DFA7}"/>
          </ac:spMkLst>
        </pc:spChg>
        <pc:cxnChg chg="add">
          <ac:chgData name="Benjamin Tan" userId="1912396213eb13dc" providerId="LiveId" clId="{10C329BE-0E9A-43F5-A2AF-27984F9007EE}" dt="2020-08-22T00:28:34.003" v="243" actId="26606"/>
          <ac:cxnSpMkLst>
            <pc:docMk/>
            <pc:sldMk cId="2103595376" sldId="257"/>
            <ac:cxnSpMk id="14" creationId="{AFA75EE9-0DE4-4982-A870-290AD61EAAD7}"/>
          </ac:cxnSpMkLst>
        </pc:cxnChg>
      </pc:sldChg>
      <pc:sldChg chg="addSp delSp modSp add mod setBg">
        <pc:chgData name="Benjamin Tan" userId="1912396213eb13dc" providerId="LiveId" clId="{10C329BE-0E9A-43F5-A2AF-27984F9007EE}" dt="2020-08-22T00:28:28.934" v="242" actId="26606"/>
        <pc:sldMkLst>
          <pc:docMk/>
          <pc:sldMk cId="2249274579" sldId="258"/>
        </pc:sldMkLst>
        <pc:spChg chg="mod">
          <ac:chgData name="Benjamin Tan" userId="1912396213eb13dc" providerId="LiveId" clId="{10C329BE-0E9A-43F5-A2AF-27984F9007EE}" dt="2020-08-22T00:28:28.934" v="242" actId="26606"/>
          <ac:spMkLst>
            <pc:docMk/>
            <pc:sldMk cId="2249274579" sldId="258"/>
            <ac:spMk id="2" creationId="{0840607A-36B6-42B7-9692-10F5472B5090}"/>
          </ac:spMkLst>
        </pc:spChg>
        <pc:spChg chg="mod ord">
          <ac:chgData name="Benjamin Tan" userId="1912396213eb13dc" providerId="LiveId" clId="{10C329BE-0E9A-43F5-A2AF-27984F9007EE}" dt="2020-08-22T00:28:28.934" v="242" actId="26606"/>
          <ac:spMkLst>
            <pc:docMk/>
            <pc:sldMk cId="2249274579" sldId="258"/>
            <ac:spMk id="3" creationId="{BD6EAA30-66C1-47DB-A5A9-3E22E15F89F9}"/>
          </ac:spMkLst>
        </pc:spChg>
        <pc:spChg chg="add del">
          <ac:chgData name="Benjamin Tan" userId="1912396213eb13dc" providerId="LiveId" clId="{10C329BE-0E9A-43F5-A2AF-27984F9007EE}" dt="2020-08-22T00:28:28.929" v="241" actId="26606"/>
          <ac:spMkLst>
            <pc:docMk/>
            <pc:sldMk cId="2249274579" sldId="258"/>
            <ac:spMk id="6" creationId="{05C7EBC3-4672-4DAB-81C2-58661FAFAED6}"/>
          </ac:spMkLst>
        </pc:spChg>
        <pc:spChg chg="add del">
          <ac:chgData name="Benjamin Tan" userId="1912396213eb13dc" providerId="LiveId" clId="{10C329BE-0E9A-43F5-A2AF-27984F9007EE}" dt="2020-08-22T00:28:26.665" v="239" actId="26606"/>
          <ac:spMkLst>
            <pc:docMk/>
            <pc:sldMk cId="2249274579" sldId="258"/>
            <ac:spMk id="9" creationId="{EBF87945-A001-489F-9D9B-7D9435F0B9CA}"/>
          </ac:spMkLst>
        </pc:spChg>
        <pc:spChg chg="add del">
          <ac:chgData name="Benjamin Tan" userId="1912396213eb13dc" providerId="LiveId" clId="{10C329BE-0E9A-43F5-A2AF-27984F9007EE}" dt="2020-08-22T00:28:28.929" v="241" actId="26606"/>
          <ac:spMkLst>
            <pc:docMk/>
            <pc:sldMk cId="2249274579" sldId="258"/>
            <ac:spMk id="11" creationId="{40BF962F-4C6F-461E-86F2-C43F56CC939B}"/>
          </ac:spMkLst>
        </pc:spChg>
        <pc:spChg chg="add del">
          <ac:chgData name="Benjamin Tan" userId="1912396213eb13dc" providerId="LiveId" clId="{10C329BE-0E9A-43F5-A2AF-27984F9007EE}" dt="2020-08-22T00:28:28.929" v="241" actId="26606"/>
          <ac:spMkLst>
            <pc:docMk/>
            <pc:sldMk cId="2249274579" sldId="258"/>
            <ac:spMk id="13" creationId="{2E94A4F7-38E4-45EA-8E2E-CE1B5766B4F1}"/>
          </ac:spMkLst>
        </pc:spChg>
        <pc:spChg chg="add">
          <ac:chgData name="Benjamin Tan" userId="1912396213eb13dc" providerId="LiveId" clId="{10C329BE-0E9A-43F5-A2AF-27984F9007EE}" dt="2020-08-22T00:28:28.934" v="242" actId="26606"/>
          <ac:spMkLst>
            <pc:docMk/>
            <pc:sldMk cId="2249274579" sldId="258"/>
            <ac:spMk id="15" creationId="{5E39A796-BE83-48B1-B33F-35C4A32AAB57}"/>
          </ac:spMkLst>
        </pc:spChg>
        <pc:spChg chg="add">
          <ac:chgData name="Benjamin Tan" userId="1912396213eb13dc" providerId="LiveId" clId="{10C329BE-0E9A-43F5-A2AF-27984F9007EE}" dt="2020-08-22T00:28:28.934" v="242" actId="26606"/>
          <ac:spMkLst>
            <pc:docMk/>
            <pc:sldMk cId="2249274579" sldId="258"/>
            <ac:spMk id="16" creationId="{72F84B47-E267-4194-8194-831DB7B5547F}"/>
          </ac:spMkLst>
        </pc:spChg>
        <pc:picChg chg="add mod modCrop">
          <ac:chgData name="Benjamin Tan" userId="1912396213eb13dc" providerId="LiveId" clId="{10C329BE-0E9A-43F5-A2AF-27984F9007EE}" dt="2020-08-22T00:28:28.934" v="242" actId="26606"/>
          <ac:picMkLst>
            <pc:docMk/>
            <pc:sldMk cId="2249274579" sldId="258"/>
            <ac:picMk id="4" creationId="{89FF435E-8AF0-4AA3-A6F0-CA2B46A44732}"/>
          </ac:picMkLst>
        </pc:picChg>
      </pc:sldChg>
      <pc:sldChg chg="addSp delSp modSp add mod setBg">
        <pc:chgData name="Benjamin Tan" userId="1912396213eb13dc" providerId="LiveId" clId="{10C329BE-0E9A-43F5-A2AF-27984F9007EE}" dt="2020-08-22T00:30:23.587" v="315"/>
        <pc:sldMkLst>
          <pc:docMk/>
          <pc:sldMk cId="2108255054" sldId="259"/>
        </pc:sldMkLst>
        <pc:spChg chg="mod">
          <ac:chgData name="Benjamin Tan" userId="1912396213eb13dc" providerId="LiveId" clId="{10C329BE-0E9A-43F5-A2AF-27984F9007EE}" dt="2020-08-22T00:29:50.508" v="313" actId="20577"/>
          <ac:spMkLst>
            <pc:docMk/>
            <pc:sldMk cId="2108255054" sldId="259"/>
            <ac:spMk id="2" creationId="{CCD3CB2A-51ED-4749-89EA-DCCF0F4CE1C8}"/>
          </ac:spMkLst>
        </pc:spChg>
        <pc:spChg chg="mod ord">
          <ac:chgData name="Benjamin Tan" userId="1912396213eb13dc" providerId="LiveId" clId="{10C329BE-0E9A-43F5-A2AF-27984F9007EE}" dt="2020-08-22T00:29:39.714" v="309" actId="26606"/>
          <ac:spMkLst>
            <pc:docMk/>
            <pc:sldMk cId="2108255054" sldId="259"/>
            <ac:spMk id="3" creationId="{6BEC4C70-1973-44C9-9D92-D6611B5F55E8}"/>
          </ac:spMkLst>
        </pc:spChg>
        <pc:spChg chg="add del">
          <ac:chgData name="Benjamin Tan" userId="1912396213eb13dc" providerId="LiveId" clId="{10C329BE-0E9A-43F5-A2AF-27984F9007EE}" dt="2020-08-22T00:29:37.246" v="306" actId="26606"/>
          <ac:spMkLst>
            <pc:docMk/>
            <pc:sldMk cId="2108255054" sldId="259"/>
            <ac:spMk id="9" creationId="{5AAE9118-0436-4488-AC4A-C14DF6A7B6B1}"/>
          </ac:spMkLst>
        </pc:spChg>
        <pc:spChg chg="add del">
          <ac:chgData name="Benjamin Tan" userId="1912396213eb13dc" providerId="LiveId" clId="{10C329BE-0E9A-43F5-A2AF-27984F9007EE}" dt="2020-08-22T00:29:37.246" v="306" actId="26606"/>
          <ac:spMkLst>
            <pc:docMk/>
            <pc:sldMk cId="2108255054" sldId="259"/>
            <ac:spMk id="11" creationId="{07A0C51E-5464-4470-855E-CA530A59BF98}"/>
          </ac:spMkLst>
        </pc:spChg>
        <pc:spChg chg="add del">
          <ac:chgData name="Benjamin Tan" userId="1912396213eb13dc" providerId="LiveId" clId="{10C329BE-0E9A-43F5-A2AF-27984F9007EE}" dt="2020-08-22T00:29:39.707" v="308" actId="26606"/>
          <ac:spMkLst>
            <pc:docMk/>
            <pc:sldMk cId="2108255054" sldId="259"/>
            <ac:spMk id="13" creationId="{5AAE9118-0436-4488-AC4A-C14DF6A7B6B1}"/>
          </ac:spMkLst>
        </pc:spChg>
        <pc:spChg chg="add del">
          <ac:chgData name="Benjamin Tan" userId="1912396213eb13dc" providerId="LiveId" clId="{10C329BE-0E9A-43F5-A2AF-27984F9007EE}" dt="2020-08-22T00:29:39.707" v="308" actId="26606"/>
          <ac:spMkLst>
            <pc:docMk/>
            <pc:sldMk cId="2108255054" sldId="259"/>
            <ac:spMk id="14" creationId="{07A0C51E-5464-4470-855E-CA530A59BF98}"/>
          </ac:spMkLst>
        </pc:spChg>
        <pc:spChg chg="add">
          <ac:chgData name="Benjamin Tan" userId="1912396213eb13dc" providerId="LiveId" clId="{10C329BE-0E9A-43F5-A2AF-27984F9007EE}" dt="2020-08-22T00:29:39.714" v="309" actId="26606"/>
          <ac:spMkLst>
            <pc:docMk/>
            <pc:sldMk cId="2108255054" sldId="259"/>
            <ac:spMk id="16" creationId="{5AAE9118-0436-4488-AC4A-C14DF6A7B6B1}"/>
          </ac:spMkLst>
        </pc:spChg>
        <pc:spChg chg="add">
          <ac:chgData name="Benjamin Tan" userId="1912396213eb13dc" providerId="LiveId" clId="{10C329BE-0E9A-43F5-A2AF-27984F9007EE}" dt="2020-08-22T00:29:39.714" v="309" actId="26606"/>
          <ac:spMkLst>
            <pc:docMk/>
            <pc:sldMk cId="2108255054" sldId="259"/>
            <ac:spMk id="17" creationId="{07A0C51E-5464-4470-855E-CA530A59BF98}"/>
          </ac:spMkLst>
        </pc:spChg>
        <pc:picChg chg="add mod">
          <ac:chgData name="Benjamin Tan" userId="1912396213eb13dc" providerId="LiveId" clId="{10C329BE-0E9A-43F5-A2AF-27984F9007EE}" dt="2020-08-22T00:29:39.714" v="309" actId="26606"/>
          <ac:picMkLst>
            <pc:docMk/>
            <pc:sldMk cId="2108255054" sldId="259"/>
            <ac:picMk id="4" creationId="{BEEB3BCD-24D0-4FDA-AAEF-0A30F0263C64}"/>
          </ac:picMkLst>
        </pc:picChg>
        <pc:picChg chg="add del">
          <ac:chgData name="Benjamin Tan" userId="1912396213eb13dc" providerId="LiveId" clId="{10C329BE-0E9A-43F5-A2AF-27984F9007EE}" dt="2020-08-22T00:30:23.587" v="315"/>
          <ac:picMkLst>
            <pc:docMk/>
            <pc:sldMk cId="2108255054" sldId="259"/>
            <ac:picMk id="5" creationId="{32664A11-8DF8-40D3-B1A5-9C9042947790}"/>
          </ac:picMkLst>
        </pc:picChg>
      </pc:sldChg>
      <pc:sldChg chg="addSp delSp modSp add mod setBg">
        <pc:chgData name="Benjamin Tan" userId="1912396213eb13dc" providerId="LiveId" clId="{10C329BE-0E9A-43F5-A2AF-27984F9007EE}" dt="2020-08-22T00:33:12.791" v="425" actId="14100"/>
        <pc:sldMkLst>
          <pc:docMk/>
          <pc:sldMk cId="2514991217" sldId="260"/>
        </pc:sldMkLst>
        <pc:spChg chg="mod">
          <ac:chgData name="Benjamin Tan" userId="1912396213eb13dc" providerId="LiveId" clId="{10C329BE-0E9A-43F5-A2AF-27984F9007EE}" dt="2020-08-22T00:32:05.709" v="371" actId="26606"/>
          <ac:spMkLst>
            <pc:docMk/>
            <pc:sldMk cId="2514991217" sldId="260"/>
            <ac:spMk id="2" creationId="{52942914-01E2-4FBB-86D2-733E59DE4D4A}"/>
          </ac:spMkLst>
        </pc:spChg>
        <pc:spChg chg="del">
          <ac:chgData name="Benjamin Tan" userId="1912396213eb13dc" providerId="LiveId" clId="{10C329BE-0E9A-43F5-A2AF-27984F9007EE}" dt="2020-08-22T00:31:03.998" v="353"/>
          <ac:spMkLst>
            <pc:docMk/>
            <pc:sldMk cId="2514991217" sldId="260"/>
            <ac:spMk id="3" creationId="{6D90EE45-09FA-4D14-909B-247BE9C0D064}"/>
          </ac:spMkLst>
        </pc:spChg>
        <pc:spChg chg="add del mod">
          <ac:chgData name="Benjamin Tan" userId="1912396213eb13dc" providerId="LiveId" clId="{10C329BE-0E9A-43F5-A2AF-27984F9007EE}" dt="2020-08-22T00:32:28.730" v="423" actId="20577"/>
          <ac:spMkLst>
            <pc:docMk/>
            <pc:sldMk cId="2514991217" sldId="260"/>
            <ac:spMk id="6" creationId="{252DB612-AF27-40CB-BF49-EA942DBA0A87}"/>
          </ac:spMkLst>
        </pc:spChg>
        <pc:spChg chg="add del">
          <ac:chgData name="Benjamin Tan" userId="1912396213eb13dc" providerId="LiveId" clId="{10C329BE-0E9A-43F5-A2AF-27984F9007EE}" dt="2020-08-22T00:32:05.709" v="371" actId="26606"/>
          <ac:spMkLst>
            <pc:docMk/>
            <pc:sldMk cId="2514991217" sldId="260"/>
            <ac:spMk id="7" creationId="{5AAE9118-0436-4488-AC4A-C14DF6A7B6B1}"/>
          </ac:spMkLst>
        </pc:spChg>
        <pc:spChg chg="add del">
          <ac:chgData name="Benjamin Tan" userId="1912396213eb13dc" providerId="LiveId" clId="{10C329BE-0E9A-43F5-A2AF-27984F9007EE}" dt="2020-08-22T00:31:25.686" v="361" actId="26606"/>
          <ac:spMkLst>
            <pc:docMk/>
            <pc:sldMk cId="2514991217" sldId="260"/>
            <ac:spMk id="8" creationId="{E9E5D1D8-D17A-43D6-97FA-6CF0F04986FD}"/>
          </ac:spMkLst>
        </pc:spChg>
        <pc:spChg chg="add del">
          <ac:chgData name="Benjamin Tan" userId="1912396213eb13dc" providerId="LiveId" clId="{10C329BE-0E9A-43F5-A2AF-27984F9007EE}" dt="2020-08-22T00:32:05.709" v="371" actId="26606"/>
          <ac:spMkLst>
            <pc:docMk/>
            <pc:sldMk cId="2514991217" sldId="260"/>
            <ac:spMk id="9" creationId="{07A0C51E-5464-4470-855E-CA530A59BF98}"/>
          </ac:spMkLst>
        </pc:spChg>
        <pc:spChg chg="add del">
          <ac:chgData name="Benjamin Tan" userId="1912396213eb13dc" providerId="LiveId" clId="{10C329BE-0E9A-43F5-A2AF-27984F9007EE}" dt="2020-08-22T00:31:25.686" v="361" actId="26606"/>
          <ac:spMkLst>
            <pc:docMk/>
            <pc:sldMk cId="2514991217" sldId="260"/>
            <ac:spMk id="11" creationId="{5AAE9118-0436-4488-AC4A-C14DF6A7B6B1}"/>
          </ac:spMkLst>
        </pc:spChg>
        <pc:spChg chg="add del">
          <ac:chgData name="Benjamin Tan" userId="1912396213eb13dc" providerId="LiveId" clId="{10C329BE-0E9A-43F5-A2AF-27984F9007EE}" dt="2020-08-22T00:31:25.686" v="361" actId="26606"/>
          <ac:spMkLst>
            <pc:docMk/>
            <pc:sldMk cId="2514991217" sldId="260"/>
            <ac:spMk id="13" creationId="{07A0C51E-5464-4470-855E-CA530A59BF98}"/>
          </ac:spMkLst>
        </pc:spChg>
        <pc:spChg chg="add del">
          <ac:chgData name="Benjamin Tan" userId="1912396213eb13dc" providerId="LiveId" clId="{10C329BE-0E9A-43F5-A2AF-27984F9007EE}" dt="2020-08-22T00:32:04.356" v="369" actId="26606"/>
          <ac:spMkLst>
            <pc:docMk/>
            <pc:sldMk cId="2514991217" sldId="260"/>
            <ac:spMk id="14" creationId="{71FC7D98-7B8B-402A-90FC-F027482F2142}"/>
          </ac:spMkLst>
        </pc:spChg>
        <pc:spChg chg="add del">
          <ac:chgData name="Benjamin Tan" userId="1912396213eb13dc" providerId="LiveId" clId="{10C329BE-0E9A-43F5-A2AF-27984F9007EE}" dt="2020-08-22T00:32:04.356" v="369" actId="26606"/>
          <ac:spMkLst>
            <pc:docMk/>
            <pc:sldMk cId="2514991217" sldId="260"/>
            <ac:spMk id="16" creationId="{AD7356EA-285B-4E5D-8FEC-104659A4FD2C}"/>
          </ac:spMkLst>
        </pc:spChg>
        <pc:spChg chg="add del">
          <ac:chgData name="Benjamin Tan" userId="1912396213eb13dc" providerId="LiveId" clId="{10C329BE-0E9A-43F5-A2AF-27984F9007EE}" dt="2020-08-22T00:32:05.709" v="371" actId="26606"/>
          <ac:spMkLst>
            <pc:docMk/>
            <pc:sldMk cId="2514991217" sldId="260"/>
            <ac:spMk id="18" creationId="{5AAE9118-0436-4488-AC4A-C14DF6A7B6B1}"/>
          </ac:spMkLst>
        </pc:spChg>
        <pc:spChg chg="add del">
          <ac:chgData name="Benjamin Tan" userId="1912396213eb13dc" providerId="LiveId" clId="{10C329BE-0E9A-43F5-A2AF-27984F9007EE}" dt="2020-08-22T00:32:05.709" v="371" actId="26606"/>
          <ac:spMkLst>
            <pc:docMk/>
            <pc:sldMk cId="2514991217" sldId="260"/>
            <ac:spMk id="19" creationId="{07A0C51E-5464-4470-855E-CA530A59BF98}"/>
          </ac:spMkLst>
        </pc:spChg>
        <pc:spChg chg="add del">
          <ac:chgData name="Benjamin Tan" userId="1912396213eb13dc" providerId="LiveId" clId="{10C329BE-0E9A-43F5-A2AF-27984F9007EE}" dt="2020-08-22T00:32:05.709" v="371" actId="26606"/>
          <ac:spMkLst>
            <pc:docMk/>
            <pc:sldMk cId="2514991217" sldId="260"/>
            <ac:spMk id="20" creationId="{252DB612-AF27-40CB-BF49-EA942DBA0A87}"/>
          </ac:spMkLst>
        </pc:spChg>
        <pc:picChg chg="add mod modCrop">
          <ac:chgData name="Benjamin Tan" userId="1912396213eb13dc" providerId="LiveId" clId="{10C329BE-0E9A-43F5-A2AF-27984F9007EE}" dt="2020-08-22T00:33:12.791" v="425" actId="14100"/>
          <ac:picMkLst>
            <pc:docMk/>
            <pc:sldMk cId="2514991217" sldId="260"/>
            <ac:picMk id="4" creationId="{E3D31A57-D6EE-40AA-8FAB-287E3447552A}"/>
          </ac:picMkLst>
        </pc:picChg>
      </pc:sldChg>
      <pc:sldChg chg="addSp delSp modSp add">
        <pc:chgData name="Benjamin Tan" userId="1912396213eb13dc" providerId="LiveId" clId="{10C329BE-0E9A-43F5-A2AF-27984F9007EE}" dt="2020-08-22T01:10:26.365" v="447" actId="478"/>
        <pc:sldMkLst>
          <pc:docMk/>
          <pc:sldMk cId="1200956554" sldId="261"/>
        </pc:sldMkLst>
        <pc:spChg chg="mod">
          <ac:chgData name="Benjamin Tan" userId="1912396213eb13dc" providerId="LiveId" clId="{10C329BE-0E9A-43F5-A2AF-27984F9007EE}" dt="2020-08-22T01:10:04.601" v="443" actId="20577"/>
          <ac:spMkLst>
            <pc:docMk/>
            <pc:sldMk cId="1200956554" sldId="261"/>
            <ac:spMk id="2" creationId="{8B927BB3-B066-48E5-AE06-90C481034F3B}"/>
          </ac:spMkLst>
        </pc:spChg>
        <pc:spChg chg="del">
          <ac:chgData name="Benjamin Tan" userId="1912396213eb13dc" providerId="LiveId" clId="{10C329BE-0E9A-43F5-A2AF-27984F9007EE}" dt="2020-08-22T01:10:26.365" v="447" actId="478"/>
          <ac:spMkLst>
            <pc:docMk/>
            <pc:sldMk cId="1200956554" sldId="261"/>
            <ac:spMk id="3" creationId="{98B38FEB-91FA-458E-9BE5-DC55ED524CA9}"/>
          </ac:spMkLst>
        </pc:spChg>
        <pc:picChg chg="add mod">
          <ac:chgData name="Benjamin Tan" userId="1912396213eb13dc" providerId="LiveId" clId="{10C329BE-0E9A-43F5-A2AF-27984F9007EE}" dt="2020-08-22T01:10:24.705" v="446" actId="1076"/>
          <ac:picMkLst>
            <pc:docMk/>
            <pc:sldMk cId="1200956554" sldId="261"/>
            <ac:picMk id="4" creationId="{E0F68EFC-9B4B-4FDC-9DFD-DA4A364932E1}"/>
          </ac:picMkLst>
        </pc:picChg>
      </pc:sldChg>
      <pc:sldChg chg="addSp delSp modSp add mod setBg">
        <pc:chgData name="Benjamin Tan" userId="1912396213eb13dc" providerId="LiveId" clId="{10C329BE-0E9A-43F5-A2AF-27984F9007EE}" dt="2020-08-22T01:11:04.631" v="468" actId="18131"/>
        <pc:sldMkLst>
          <pc:docMk/>
          <pc:sldMk cId="2610178258" sldId="262"/>
        </pc:sldMkLst>
        <pc:spChg chg="mod">
          <ac:chgData name="Benjamin Tan" userId="1912396213eb13dc" providerId="LiveId" clId="{10C329BE-0E9A-43F5-A2AF-27984F9007EE}" dt="2020-08-22T01:10:57.188" v="466" actId="26606"/>
          <ac:spMkLst>
            <pc:docMk/>
            <pc:sldMk cId="2610178258" sldId="262"/>
            <ac:spMk id="2" creationId="{6CAA9968-B7C5-4CB5-8241-C352FCC6B1F8}"/>
          </ac:spMkLst>
        </pc:spChg>
        <pc:spChg chg="del">
          <ac:chgData name="Benjamin Tan" userId="1912396213eb13dc" providerId="LiveId" clId="{10C329BE-0E9A-43F5-A2AF-27984F9007EE}" dt="2020-08-22T01:10:39.802" v="464" actId="478"/>
          <ac:spMkLst>
            <pc:docMk/>
            <pc:sldMk cId="2610178258" sldId="262"/>
            <ac:spMk id="3" creationId="{2A643BEF-9806-4F31-8437-C2AC5C209167}"/>
          </ac:spMkLst>
        </pc:spChg>
        <pc:picChg chg="add mod modCrop">
          <ac:chgData name="Benjamin Tan" userId="1912396213eb13dc" providerId="LiveId" clId="{10C329BE-0E9A-43F5-A2AF-27984F9007EE}" dt="2020-08-22T01:11:04.631" v="468" actId="18131"/>
          <ac:picMkLst>
            <pc:docMk/>
            <pc:sldMk cId="2610178258" sldId="262"/>
            <ac:picMk id="4" creationId="{CABD13D9-A5C7-4E2D-879C-FE3CB1A672AD}"/>
          </ac:picMkLst>
        </pc:picChg>
      </pc:sldChg>
      <pc:sldChg chg="addSp delSp modSp add mod setBg">
        <pc:chgData name="Benjamin Tan" userId="1912396213eb13dc" providerId="LiveId" clId="{10C329BE-0E9A-43F5-A2AF-27984F9007EE}" dt="2020-08-22T01:11:36.709" v="497" actId="26606"/>
        <pc:sldMkLst>
          <pc:docMk/>
          <pc:sldMk cId="2924888877" sldId="263"/>
        </pc:sldMkLst>
        <pc:spChg chg="mod">
          <ac:chgData name="Benjamin Tan" userId="1912396213eb13dc" providerId="LiveId" clId="{10C329BE-0E9A-43F5-A2AF-27984F9007EE}" dt="2020-08-22T01:11:36.709" v="497" actId="26606"/>
          <ac:spMkLst>
            <pc:docMk/>
            <pc:sldMk cId="2924888877" sldId="263"/>
            <ac:spMk id="2" creationId="{7BB7830E-DB50-4B48-ACAD-C75562494EF1}"/>
          </ac:spMkLst>
        </pc:spChg>
        <pc:spChg chg="del">
          <ac:chgData name="Benjamin Tan" userId="1912396213eb13dc" providerId="LiveId" clId="{10C329BE-0E9A-43F5-A2AF-27984F9007EE}" dt="2020-08-22T01:11:22.268" v="495" actId="478"/>
          <ac:spMkLst>
            <pc:docMk/>
            <pc:sldMk cId="2924888877" sldId="263"/>
            <ac:spMk id="3" creationId="{6C6588B4-557C-4F55-9EAB-0BC54BCE29C9}"/>
          </ac:spMkLst>
        </pc:spChg>
        <pc:picChg chg="add mod">
          <ac:chgData name="Benjamin Tan" userId="1912396213eb13dc" providerId="LiveId" clId="{10C329BE-0E9A-43F5-A2AF-27984F9007EE}" dt="2020-08-22T01:11:36.709" v="497" actId="26606"/>
          <ac:picMkLst>
            <pc:docMk/>
            <pc:sldMk cId="2924888877" sldId="263"/>
            <ac:picMk id="4" creationId="{6CCC76E9-D6EC-41ED-A55B-4F05527EA4B6}"/>
          </ac:picMkLst>
        </pc:picChg>
      </pc:sldChg>
      <pc:sldChg chg="addSp delSp modSp add">
        <pc:chgData name="Benjamin Tan" userId="1912396213eb13dc" providerId="LiveId" clId="{10C329BE-0E9A-43F5-A2AF-27984F9007EE}" dt="2020-08-22T01:12:46.586" v="528" actId="115"/>
        <pc:sldMkLst>
          <pc:docMk/>
          <pc:sldMk cId="2768860514" sldId="264"/>
        </pc:sldMkLst>
        <pc:spChg chg="mod">
          <ac:chgData name="Benjamin Tan" userId="1912396213eb13dc" providerId="LiveId" clId="{10C329BE-0E9A-43F5-A2AF-27984F9007EE}" dt="2020-08-22T01:11:56.910" v="518" actId="20577"/>
          <ac:spMkLst>
            <pc:docMk/>
            <pc:sldMk cId="2768860514" sldId="264"/>
            <ac:spMk id="2" creationId="{27BAC3EF-48F2-4991-B39C-2392974FF052}"/>
          </ac:spMkLst>
        </pc:spChg>
        <pc:spChg chg="add del mod">
          <ac:chgData name="Benjamin Tan" userId="1912396213eb13dc" providerId="LiveId" clId="{10C329BE-0E9A-43F5-A2AF-27984F9007EE}" dt="2020-08-22T01:12:46.586" v="528" actId="115"/>
          <ac:spMkLst>
            <pc:docMk/>
            <pc:sldMk cId="2768860514" sldId="264"/>
            <ac:spMk id="3" creationId="{6FE65D4E-64EB-4001-93F2-29024C463F33}"/>
          </ac:spMkLst>
        </pc:spChg>
      </pc:sldChg>
      <pc:sldChg chg="addSp delSp modSp add modAnim modNotesTx">
        <pc:chgData name="Benjamin Tan" userId="1912396213eb13dc" providerId="LiveId" clId="{10C329BE-0E9A-43F5-A2AF-27984F9007EE}" dt="2020-08-22T01:36:06.295" v="1235" actId="20577"/>
        <pc:sldMkLst>
          <pc:docMk/>
          <pc:sldMk cId="281070105" sldId="265"/>
        </pc:sldMkLst>
        <pc:spChg chg="mod">
          <ac:chgData name="Benjamin Tan" userId="1912396213eb13dc" providerId="LiveId" clId="{10C329BE-0E9A-43F5-A2AF-27984F9007EE}" dt="2020-08-22T01:19:38.822" v="544" actId="20577"/>
          <ac:spMkLst>
            <pc:docMk/>
            <pc:sldMk cId="281070105" sldId="265"/>
            <ac:spMk id="2" creationId="{AAB871A5-2D97-4F7C-9FA4-D7DEC91647EC}"/>
          </ac:spMkLst>
        </pc:spChg>
        <pc:spChg chg="del">
          <ac:chgData name="Benjamin Tan" userId="1912396213eb13dc" providerId="LiveId" clId="{10C329BE-0E9A-43F5-A2AF-27984F9007EE}" dt="2020-08-22T01:19:41.130" v="545" actId="478"/>
          <ac:spMkLst>
            <pc:docMk/>
            <pc:sldMk cId="281070105" sldId="265"/>
            <ac:spMk id="3" creationId="{4D3850C2-7438-4111-AE5A-C31D8C9C93DF}"/>
          </ac:spMkLst>
        </pc:spChg>
        <pc:spChg chg="add mod">
          <ac:chgData name="Benjamin Tan" userId="1912396213eb13dc" providerId="LiveId" clId="{10C329BE-0E9A-43F5-A2AF-27984F9007EE}" dt="2020-08-22T01:23:07.012" v="618" actId="1076"/>
          <ac:spMkLst>
            <pc:docMk/>
            <pc:sldMk cId="281070105" sldId="265"/>
            <ac:spMk id="4" creationId="{D877DEE8-FB31-41D1-B92A-B2DCC3FA426D}"/>
          </ac:spMkLst>
        </pc:spChg>
        <pc:spChg chg="add del mod">
          <ac:chgData name="Benjamin Tan" userId="1912396213eb13dc" providerId="LiveId" clId="{10C329BE-0E9A-43F5-A2AF-27984F9007EE}" dt="2020-08-22T01:20:02.345" v="551" actId="478"/>
          <ac:spMkLst>
            <pc:docMk/>
            <pc:sldMk cId="281070105" sldId="265"/>
            <ac:spMk id="5" creationId="{BD77F869-14B2-4D0C-B8BB-17EED2A0CA2A}"/>
          </ac:spMkLst>
        </pc:spChg>
        <pc:spChg chg="add del mod">
          <ac:chgData name="Benjamin Tan" userId="1912396213eb13dc" providerId="LiveId" clId="{10C329BE-0E9A-43F5-A2AF-27984F9007EE}" dt="2020-08-22T01:23:07.012" v="618" actId="1076"/>
          <ac:spMkLst>
            <pc:docMk/>
            <pc:sldMk cId="281070105" sldId="265"/>
            <ac:spMk id="6" creationId="{8FE23BE0-B805-4A53-9B7E-DC06674FBEB4}"/>
          </ac:spMkLst>
        </pc:spChg>
        <pc:spChg chg="add mod">
          <ac:chgData name="Benjamin Tan" userId="1912396213eb13dc" providerId="LiveId" clId="{10C329BE-0E9A-43F5-A2AF-27984F9007EE}" dt="2020-08-22T01:23:07.012" v="618" actId="1076"/>
          <ac:spMkLst>
            <pc:docMk/>
            <pc:sldMk cId="281070105" sldId="265"/>
            <ac:spMk id="7" creationId="{0483F259-59A9-41A2-88E7-AD829469D6BA}"/>
          </ac:spMkLst>
        </pc:spChg>
        <pc:spChg chg="add mod topLvl">
          <ac:chgData name="Benjamin Tan" userId="1912396213eb13dc" providerId="LiveId" clId="{10C329BE-0E9A-43F5-A2AF-27984F9007EE}" dt="2020-08-22T01:28:49.475" v="1061" actId="165"/>
          <ac:spMkLst>
            <pc:docMk/>
            <pc:sldMk cId="281070105" sldId="265"/>
            <ac:spMk id="8" creationId="{F550941D-AF15-4AC9-9280-3B86233C4799}"/>
          </ac:spMkLst>
        </pc:spChg>
        <pc:spChg chg="add mod topLvl">
          <ac:chgData name="Benjamin Tan" userId="1912396213eb13dc" providerId="LiveId" clId="{10C329BE-0E9A-43F5-A2AF-27984F9007EE}" dt="2020-08-22T01:28:49.475" v="1061" actId="165"/>
          <ac:spMkLst>
            <pc:docMk/>
            <pc:sldMk cId="281070105" sldId="265"/>
            <ac:spMk id="9" creationId="{2EEAE14F-8E72-4AFE-B4F2-8FF140D01A33}"/>
          </ac:spMkLst>
        </pc:spChg>
        <pc:spChg chg="add mod topLvl">
          <ac:chgData name="Benjamin Tan" userId="1912396213eb13dc" providerId="LiveId" clId="{10C329BE-0E9A-43F5-A2AF-27984F9007EE}" dt="2020-08-22T01:29:45.554" v="1068" actId="207"/>
          <ac:spMkLst>
            <pc:docMk/>
            <pc:sldMk cId="281070105" sldId="265"/>
            <ac:spMk id="10" creationId="{9C0A62D4-A26E-4B97-A4BE-73D0461A4314}"/>
          </ac:spMkLst>
        </pc:spChg>
        <pc:spChg chg="add mod">
          <ac:chgData name="Benjamin Tan" userId="1912396213eb13dc" providerId="LiveId" clId="{10C329BE-0E9A-43F5-A2AF-27984F9007EE}" dt="2020-08-22T01:23:07.012" v="618" actId="1076"/>
          <ac:spMkLst>
            <pc:docMk/>
            <pc:sldMk cId="281070105" sldId="265"/>
            <ac:spMk id="12" creationId="{E2ACB2D8-4CF0-498D-AAD3-E15EFC58B858}"/>
          </ac:spMkLst>
        </pc:spChg>
        <pc:spChg chg="add mod">
          <ac:chgData name="Benjamin Tan" userId="1912396213eb13dc" providerId="LiveId" clId="{10C329BE-0E9A-43F5-A2AF-27984F9007EE}" dt="2020-08-22T01:23:07.012" v="618" actId="1076"/>
          <ac:spMkLst>
            <pc:docMk/>
            <pc:sldMk cId="281070105" sldId="265"/>
            <ac:spMk id="13" creationId="{CA843D85-4E5A-4B2B-A2FB-7DD448336659}"/>
          </ac:spMkLst>
        </pc:spChg>
        <pc:spChg chg="add mod">
          <ac:chgData name="Benjamin Tan" userId="1912396213eb13dc" providerId="LiveId" clId="{10C329BE-0E9A-43F5-A2AF-27984F9007EE}" dt="2020-08-22T01:23:07.012" v="618" actId="1076"/>
          <ac:spMkLst>
            <pc:docMk/>
            <pc:sldMk cId="281070105" sldId="265"/>
            <ac:spMk id="14" creationId="{3CBCC219-29A5-48B0-AD80-7E0DE6FBFB89}"/>
          </ac:spMkLst>
        </pc:spChg>
        <pc:spChg chg="add mod">
          <ac:chgData name="Benjamin Tan" userId="1912396213eb13dc" providerId="LiveId" clId="{10C329BE-0E9A-43F5-A2AF-27984F9007EE}" dt="2020-08-22T01:23:10.243" v="619" actId="1076"/>
          <ac:spMkLst>
            <pc:docMk/>
            <pc:sldMk cId="281070105" sldId="265"/>
            <ac:spMk id="15" creationId="{C6AA65CC-524C-4B0A-82E8-AE58F730E606}"/>
          </ac:spMkLst>
        </pc:spChg>
        <pc:spChg chg="add del mod">
          <ac:chgData name="Benjamin Tan" userId="1912396213eb13dc" providerId="LiveId" clId="{10C329BE-0E9A-43F5-A2AF-27984F9007EE}" dt="2020-08-22T01:24:31.137" v="623" actId="478"/>
          <ac:spMkLst>
            <pc:docMk/>
            <pc:sldMk cId="281070105" sldId="265"/>
            <ac:spMk id="18" creationId="{6542143A-1537-4815-80A1-91965CACC60B}"/>
          </ac:spMkLst>
        </pc:spChg>
        <pc:spChg chg="add mod">
          <ac:chgData name="Benjamin Tan" userId="1912396213eb13dc" providerId="LiveId" clId="{10C329BE-0E9A-43F5-A2AF-27984F9007EE}" dt="2020-08-22T01:29:54.206" v="1070" actId="14100"/>
          <ac:spMkLst>
            <pc:docMk/>
            <pc:sldMk cId="281070105" sldId="265"/>
            <ac:spMk id="23" creationId="{FAE428C1-203F-4DCB-977A-CBE21954F91A}"/>
          </ac:spMkLst>
        </pc:spChg>
        <pc:spChg chg="add mod">
          <ac:chgData name="Benjamin Tan" userId="1912396213eb13dc" providerId="LiveId" clId="{10C329BE-0E9A-43F5-A2AF-27984F9007EE}" dt="2020-08-22T01:29:50.989" v="1069" actId="14100"/>
          <ac:spMkLst>
            <pc:docMk/>
            <pc:sldMk cId="281070105" sldId="265"/>
            <ac:spMk id="24" creationId="{47D08D98-5411-4D03-9FA9-1EA9F308A399}"/>
          </ac:spMkLst>
        </pc:spChg>
        <pc:spChg chg="add mod">
          <ac:chgData name="Benjamin Tan" userId="1912396213eb13dc" providerId="LiveId" clId="{10C329BE-0E9A-43F5-A2AF-27984F9007EE}" dt="2020-08-22T01:33:02.576" v="1109" actId="1076"/>
          <ac:spMkLst>
            <pc:docMk/>
            <pc:sldMk cId="281070105" sldId="265"/>
            <ac:spMk id="25" creationId="{A5C7F6FB-B2B3-4814-B6F3-46395188C312}"/>
          </ac:spMkLst>
        </pc:spChg>
        <pc:grpChg chg="add del mod">
          <ac:chgData name="Benjamin Tan" userId="1912396213eb13dc" providerId="LiveId" clId="{10C329BE-0E9A-43F5-A2AF-27984F9007EE}" dt="2020-08-22T01:28:49.475" v="1061" actId="165"/>
          <ac:grpSpMkLst>
            <pc:docMk/>
            <pc:sldMk cId="281070105" sldId="265"/>
            <ac:grpSpMk id="11" creationId="{4369E36B-E5CF-493A-9813-AD5BDAFDB6A4}"/>
          </ac:grpSpMkLst>
        </pc:grpChg>
        <pc:cxnChg chg="add mod">
          <ac:chgData name="Benjamin Tan" userId="1912396213eb13dc" providerId="LiveId" clId="{10C329BE-0E9A-43F5-A2AF-27984F9007EE}" dt="2020-08-22T01:24:37.199" v="624" actId="14100"/>
          <ac:cxnSpMkLst>
            <pc:docMk/>
            <pc:sldMk cId="281070105" sldId="265"/>
            <ac:cxnSpMk id="17" creationId="{3DED59AF-EF01-45D6-A453-56004197D2BC}"/>
          </ac:cxnSpMkLst>
        </pc:cxnChg>
        <pc:cxnChg chg="add mod">
          <ac:chgData name="Benjamin Tan" userId="1912396213eb13dc" providerId="LiveId" clId="{10C329BE-0E9A-43F5-A2AF-27984F9007EE}" dt="2020-08-22T01:33:27.453" v="1110" actId="11529"/>
          <ac:cxnSpMkLst>
            <pc:docMk/>
            <pc:sldMk cId="281070105" sldId="265"/>
            <ac:cxnSpMk id="27" creationId="{0704625F-9CBB-47AF-A388-8DD35C168390}"/>
          </ac:cxnSpMkLst>
        </pc:cxnChg>
      </pc:sldChg>
      <pc:sldChg chg="addSp modSp add mod setBg">
        <pc:chgData name="Benjamin Tan" userId="1912396213eb13dc" providerId="LiveId" clId="{10C329BE-0E9A-43F5-A2AF-27984F9007EE}" dt="2020-08-22T01:42:45.399" v="1466" actId="26606"/>
        <pc:sldMkLst>
          <pc:docMk/>
          <pc:sldMk cId="2340522521" sldId="266"/>
        </pc:sldMkLst>
        <pc:spChg chg="mod">
          <ac:chgData name="Benjamin Tan" userId="1912396213eb13dc" providerId="LiveId" clId="{10C329BE-0E9A-43F5-A2AF-27984F9007EE}" dt="2020-08-22T01:42:45.399" v="1466" actId="26606"/>
          <ac:spMkLst>
            <pc:docMk/>
            <pc:sldMk cId="2340522521" sldId="266"/>
            <ac:spMk id="2" creationId="{6C0662E8-8558-41F0-88CB-6BB78F707BB7}"/>
          </ac:spMkLst>
        </pc:spChg>
        <pc:spChg chg="mod">
          <ac:chgData name="Benjamin Tan" userId="1912396213eb13dc" providerId="LiveId" clId="{10C329BE-0E9A-43F5-A2AF-27984F9007EE}" dt="2020-08-22T01:42:45.399" v="1466" actId="26606"/>
          <ac:spMkLst>
            <pc:docMk/>
            <pc:sldMk cId="2340522521" sldId="266"/>
            <ac:spMk id="3" creationId="{07CA9538-FA79-4326-8315-F9C41452D587}"/>
          </ac:spMkLst>
        </pc:spChg>
        <pc:spChg chg="add">
          <ac:chgData name="Benjamin Tan" userId="1912396213eb13dc" providerId="LiveId" clId="{10C329BE-0E9A-43F5-A2AF-27984F9007EE}" dt="2020-08-22T01:42:45.399" v="1466" actId="26606"/>
          <ac:spMkLst>
            <pc:docMk/>
            <pc:sldMk cId="2340522521" sldId="266"/>
            <ac:spMk id="9" creationId="{ECC07320-C2CA-4E29-8481-9D9E143C7788}"/>
          </ac:spMkLst>
        </pc:spChg>
        <pc:picChg chg="add mod">
          <ac:chgData name="Benjamin Tan" userId="1912396213eb13dc" providerId="LiveId" clId="{10C329BE-0E9A-43F5-A2AF-27984F9007EE}" dt="2020-08-22T01:42:45.399" v="1466" actId="26606"/>
          <ac:picMkLst>
            <pc:docMk/>
            <pc:sldMk cId="2340522521" sldId="266"/>
            <ac:picMk id="4" creationId="{8230741C-8895-4AA4-BE26-FC7CA334CDD0}"/>
          </ac:picMkLst>
        </pc:picChg>
      </pc:sldChg>
      <pc:sldChg chg="addSp modSp add mod setBg">
        <pc:chgData name="Benjamin Tan" userId="1912396213eb13dc" providerId="LiveId" clId="{10C329BE-0E9A-43F5-A2AF-27984F9007EE}" dt="2020-08-22T01:43:28.951" v="1510" actId="26606"/>
        <pc:sldMkLst>
          <pc:docMk/>
          <pc:sldMk cId="4273037998" sldId="267"/>
        </pc:sldMkLst>
        <pc:spChg chg="mod">
          <ac:chgData name="Benjamin Tan" userId="1912396213eb13dc" providerId="LiveId" clId="{10C329BE-0E9A-43F5-A2AF-27984F9007EE}" dt="2020-08-22T01:43:28.951" v="1510" actId="26606"/>
          <ac:spMkLst>
            <pc:docMk/>
            <pc:sldMk cId="4273037998" sldId="267"/>
            <ac:spMk id="2" creationId="{B7E18401-1038-48CA-8732-CA9676A2CC17}"/>
          </ac:spMkLst>
        </pc:spChg>
        <pc:spChg chg="mod">
          <ac:chgData name="Benjamin Tan" userId="1912396213eb13dc" providerId="LiveId" clId="{10C329BE-0E9A-43F5-A2AF-27984F9007EE}" dt="2020-08-22T01:43:28.951" v="1510" actId="26606"/>
          <ac:spMkLst>
            <pc:docMk/>
            <pc:sldMk cId="4273037998" sldId="267"/>
            <ac:spMk id="3" creationId="{EBBFDA11-7A51-4B58-9B42-F8D7A77B45A0}"/>
          </ac:spMkLst>
        </pc:spChg>
        <pc:spChg chg="add">
          <ac:chgData name="Benjamin Tan" userId="1912396213eb13dc" providerId="LiveId" clId="{10C329BE-0E9A-43F5-A2AF-27984F9007EE}" dt="2020-08-22T01:43:28.951" v="1510" actId="26606"/>
          <ac:spMkLst>
            <pc:docMk/>
            <pc:sldMk cId="4273037998" sldId="267"/>
            <ac:spMk id="9" creationId="{71FC7D98-7B8B-402A-90FC-F027482F2142}"/>
          </ac:spMkLst>
        </pc:spChg>
        <pc:spChg chg="add">
          <ac:chgData name="Benjamin Tan" userId="1912396213eb13dc" providerId="LiveId" clId="{10C329BE-0E9A-43F5-A2AF-27984F9007EE}" dt="2020-08-22T01:43:28.951" v="1510" actId="26606"/>
          <ac:spMkLst>
            <pc:docMk/>
            <pc:sldMk cId="4273037998" sldId="267"/>
            <ac:spMk id="11" creationId="{AD7356EA-285B-4E5D-8FEC-104659A4FD2C}"/>
          </ac:spMkLst>
        </pc:spChg>
        <pc:picChg chg="add mod">
          <ac:chgData name="Benjamin Tan" userId="1912396213eb13dc" providerId="LiveId" clId="{10C329BE-0E9A-43F5-A2AF-27984F9007EE}" dt="2020-08-22T01:43:28.951" v="1510" actId="26606"/>
          <ac:picMkLst>
            <pc:docMk/>
            <pc:sldMk cId="4273037998" sldId="267"/>
            <ac:picMk id="4" creationId="{32023B75-6EDC-4850-A642-AD2C369553AC}"/>
          </ac:picMkLst>
        </pc:picChg>
      </pc:sldChg>
      <pc:sldChg chg="addSp delSp modSp add mod setBg">
        <pc:chgData name="Benjamin Tan" userId="1912396213eb13dc" providerId="LiveId" clId="{10C329BE-0E9A-43F5-A2AF-27984F9007EE}" dt="2020-08-22T01:44:03.951" v="1544" actId="26606"/>
        <pc:sldMkLst>
          <pc:docMk/>
          <pc:sldMk cId="3585905001" sldId="268"/>
        </pc:sldMkLst>
        <pc:spChg chg="mod">
          <ac:chgData name="Benjamin Tan" userId="1912396213eb13dc" providerId="LiveId" clId="{10C329BE-0E9A-43F5-A2AF-27984F9007EE}" dt="2020-08-22T01:44:03.951" v="1544" actId="26606"/>
          <ac:spMkLst>
            <pc:docMk/>
            <pc:sldMk cId="3585905001" sldId="268"/>
            <ac:spMk id="2" creationId="{D6387B58-8730-4FDC-A3CC-43724947DE4E}"/>
          </ac:spMkLst>
        </pc:spChg>
        <pc:spChg chg="mod">
          <ac:chgData name="Benjamin Tan" userId="1912396213eb13dc" providerId="LiveId" clId="{10C329BE-0E9A-43F5-A2AF-27984F9007EE}" dt="2020-08-22T01:44:03.951" v="1544" actId="26606"/>
          <ac:spMkLst>
            <pc:docMk/>
            <pc:sldMk cId="3585905001" sldId="268"/>
            <ac:spMk id="3" creationId="{8CE08976-2B94-436A-831B-FB7DA0120739}"/>
          </ac:spMkLst>
        </pc:spChg>
        <pc:spChg chg="add del">
          <ac:chgData name="Benjamin Tan" userId="1912396213eb13dc" providerId="LiveId" clId="{10C329BE-0E9A-43F5-A2AF-27984F9007EE}" dt="2020-08-22T01:44:03.947" v="1543" actId="26606"/>
          <ac:spMkLst>
            <pc:docMk/>
            <pc:sldMk cId="3585905001" sldId="268"/>
            <ac:spMk id="9" creationId="{99192C51-B764-4A9B-9587-5EF8B628B8D9}"/>
          </ac:spMkLst>
        </pc:spChg>
        <pc:spChg chg="add">
          <ac:chgData name="Benjamin Tan" userId="1912396213eb13dc" providerId="LiveId" clId="{10C329BE-0E9A-43F5-A2AF-27984F9007EE}" dt="2020-08-22T01:44:03.951" v="1544" actId="26606"/>
          <ac:spMkLst>
            <pc:docMk/>
            <pc:sldMk cId="3585905001" sldId="268"/>
            <ac:spMk id="11" creationId="{72F84B47-E267-4194-8194-831DB7B5547F}"/>
          </ac:spMkLst>
        </pc:spChg>
        <pc:spChg chg="add">
          <ac:chgData name="Benjamin Tan" userId="1912396213eb13dc" providerId="LiveId" clId="{10C329BE-0E9A-43F5-A2AF-27984F9007EE}" dt="2020-08-22T01:44:03.951" v="1544" actId="26606"/>
          <ac:spMkLst>
            <pc:docMk/>
            <pc:sldMk cId="3585905001" sldId="268"/>
            <ac:spMk id="12" creationId="{5E39A796-BE83-48B1-B33F-35C4A32AAB57}"/>
          </ac:spMkLst>
        </pc:spChg>
        <pc:picChg chg="add mod">
          <ac:chgData name="Benjamin Tan" userId="1912396213eb13dc" providerId="LiveId" clId="{10C329BE-0E9A-43F5-A2AF-27984F9007EE}" dt="2020-08-22T01:44:03.951" v="1544" actId="26606"/>
          <ac:picMkLst>
            <pc:docMk/>
            <pc:sldMk cId="3585905001" sldId="268"/>
            <ac:picMk id="4" creationId="{EEF14D33-308B-4E0A-AA84-D31CFCBBFDD5}"/>
          </ac:picMkLst>
        </pc:picChg>
      </pc:sldChg>
      <pc:sldChg chg="addSp modSp add mod setBg">
        <pc:chgData name="Benjamin Tan" userId="1912396213eb13dc" providerId="LiveId" clId="{10C329BE-0E9A-43F5-A2AF-27984F9007EE}" dt="2020-08-22T01:44:45.571" v="1578" actId="26606"/>
        <pc:sldMkLst>
          <pc:docMk/>
          <pc:sldMk cId="2014122901" sldId="269"/>
        </pc:sldMkLst>
        <pc:spChg chg="mod">
          <ac:chgData name="Benjamin Tan" userId="1912396213eb13dc" providerId="LiveId" clId="{10C329BE-0E9A-43F5-A2AF-27984F9007EE}" dt="2020-08-22T01:44:45.571" v="1578" actId="26606"/>
          <ac:spMkLst>
            <pc:docMk/>
            <pc:sldMk cId="2014122901" sldId="269"/>
            <ac:spMk id="2" creationId="{DAD0D1A7-680A-4576-8868-3FBEE8D264F3}"/>
          </ac:spMkLst>
        </pc:spChg>
        <pc:spChg chg="mod">
          <ac:chgData name="Benjamin Tan" userId="1912396213eb13dc" providerId="LiveId" clId="{10C329BE-0E9A-43F5-A2AF-27984F9007EE}" dt="2020-08-22T01:44:45.571" v="1578" actId="26606"/>
          <ac:spMkLst>
            <pc:docMk/>
            <pc:sldMk cId="2014122901" sldId="269"/>
            <ac:spMk id="3" creationId="{D841C15D-1CD0-4BAF-8FE5-6AC180D879BD}"/>
          </ac:spMkLst>
        </pc:spChg>
        <pc:spChg chg="add">
          <ac:chgData name="Benjamin Tan" userId="1912396213eb13dc" providerId="LiveId" clId="{10C329BE-0E9A-43F5-A2AF-27984F9007EE}" dt="2020-08-22T01:44:45.571" v="1578" actId="26606"/>
          <ac:spMkLst>
            <pc:docMk/>
            <pc:sldMk cId="2014122901" sldId="269"/>
            <ac:spMk id="9" creationId="{71FC7D98-7B8B-402A-90FC-F027482F2142}"/>
          </ac:spMkLst>
        </pc:spChg>
        <pc:spChg chg="add">
          <ac:chgData name="Benjamin Tan" userId="1912396213eb13dc" providerId="LiveId" clId="{10C329BE-0E9A-43F5-A2AF-27984F9007EE}" dt="2020-08-22T01:44:45.571" v="1578" actId="26606"/>
          <ac:spMkLst>
            <pc:docMk/>
            <pc:sldMk cId="2014122901" sldId="269"/>
            <ac:spMk id="11" creationId="{AD7356EA-285B-4E5D-8FEC-104659A4FD2C}"/>
          </ac:spMkLst>
        </pc:spChg>
        <pc:picChg chg="add mod">
          <ac:chgData name="Benjamin Tan" userId="1912396213eb13dc" providerId="LiveId" clId="{10C329BE-0E9A-43F5-A2AF-27984F9007EE}" dt="2020-08-22T01:44:45.571" v="1578" actId="26606"/>
          <ac:picMkLst>
            <pc:docMk/>
            <pc:sldMk cId="2014122901" sldId="269"/>
            <ac:picMk id="4" creationId="{0C2E14A0-9308-48EC-8793-2E5B26C9BB36}"/>
          </ac:picMkLst>
        </pc:picChg>
      </pc:sldChg>
      <pc:sldChg chg="addSp modSp add mod setBg">
        <pc:chgData name="Benjamin Tan" userId="1912396213eb13dc" providerId="LiveId" clId="{10C329BE-0E9A-43F5-A2AF-27984F9007EE}" dt="2020-08-22T01:45:43.614" v="1602" actId="26606"/>
        <pc:sldMkLst>
          <pc:docMk/>
          <pc:sldMk cId="1306875911" sldId="270"/>
        </pc:sldMkLst>
        <pc:spChg chg="mod">
          <ac:chgData name="Benjamin Tan" userId="1912396213eb13dc" providerId="LiveId" clId="{10C329BE-0E9A-43F5-A2AF-27984F9007EE}" dt="2020-08-22T01:45:43.614" v="1602" actId="26606"/>
          <ac:spMkLst>
            <pc:docMk/>
            <pc:sldMk cId="1306875911" sldId="270"/>
            <ac:spMk id="2" creationId="{3ECFAC70-0C64-4EC4-9108-7091891ED936}"/>
          </ac:spMkLst>
        </pc:spChg>
        <pc:spChg chg="mod">
          <ac:chgData name="Benjamin Tan" userId="1912396213eb13dc" providerId="LiveId" clId="{10C329BE-0E9A-43F5-A2AF-27984F9007EE}" dt="2020-08-22T01:45:43.614" v="1602" actId="26606"/>
          <ac:spMkLst>
            <pc:docMk/>
            <pc:sldMk cId="1306875911" sldId="270"/>
            <ac:spMk id="3" creationId="{04B49D04-4389-42EE-8EE4-AE577541DB7F}"/>
          </ac:spMkLst>
        </pc:spChg>
        <pc:spChg chg="add">
          <ac:chgData name="Benjamin Tan" userId="1912396213eb13dc" providerId="LiveId" clId="{10C329BE-0E9A-43F5-A2AF-27984F9007EE}" dt="2020-08-22T01:45:43.614" v="1602" actId="26606"/>
          <ac:spMkLst>
            <pc:docMk/>
            <pc:sldMk cId="1306875911" sldId="270"/>
            <ac:spMk id="9" creationId="{577D1452-F0B7-431E-9A24-D3F7103D8510}"/>
          </ac:spMkLst>
        </pc:spChg>
        <pc:spChg chg="add">
          <ac:chgData name="Benjamin Tan" userId="1912396213eb13dc" providerId="LiveId" clId="{10C329BE-0E9A-43F5-A2AF-27984F9007EE}" dt="2020-08-22T01:45:43.614" v="1602" actId="26606"/>
          <ac:spMkLst>
            <pc:docMk/>
            <pc:sldMk cId="1306875911" sldId="270"/>
            <ac:spMk id="11" creationId="{A660F4F9-5DF5-4F15-BE6A-CD8648BB1148}"/>
          </ac:spMkLst>
        </pc:spChg>
        <pc:picChg chg="add mod">
          <ac:chgData name="Benjamin Tan" userId="1912396213eb13dc" providerId="LiveId" clId="{10C329BE-0E9A-43F5-A2AF-27984F9007EE}" dt="2020-08-22T01:45:43.614" v="1602" actId="26606"/>
          <ac:picMkLst>
            <pc:docMk/>
            <pc:sldMk cId="1306875911" sldId="270"/>
            <ac:picMk id="4" creationId="{172BA41B-20E0-4658-858F-179FF3178868}"/>
          </ac:picMkLst>
        </pc:picChg>
      </pc:sldChg>
      <pc:sldChg chg="addSp modSp add mod setBg">
        <pc:chgData name="Benjamin Tan" userId="1912396213eb13dc" providerId="LiveId" clId="{10C329BE-0E9A-43F5-A2AF-27984F9007EE}" dt="2020-08-22T01:46:16.053" v="1623" actId="26606"/>
        <pc:sldMkLst>
          <pc:docMk/>
          <pc:sldMk cId="4240811569" sldId="271"/>
        </pc:sldMkLst>
        <pc:spChg chg="mod">
          <ac:chgData name="Benjamin Tan" userId="1912396213eb13dc" providerId="LiveId" clId="{10C329BE-0E9A-43F5-A2AF-27984F9007EE}" dt="2020-08-22T01:46:16.053" v="1623" actId="26606"/>
          <ac:spMkLst>
            <pc:docMk/>
            <pc:sldMk cId="4240811569" sldId="271"/>
            <ac:spMk id="2" creationId="{9CFEF71B-3B2A-474D-A35B-B53216722673}"/>
          </ac:spMkLst>
        </pc:spChg>
        <pc:spChg chg="mod">
          <ac:chgData name="Benjamin Tan" userId="1912396213eb13dc" providerId="LiveId" clId="{10C329BE-0E9A-43F5-A2AF-27984F9007EE}" dt="2020-08-22T01:46:16.053" v="1623" actId="26606"/>
          <ac:spMkLst>
            <pc:docMk/>
            <pc:sldMk cId="4240811569" sldId="271"/>
            <ac:spMk id="3" creationId="{3F7F5939-720D-4BD7-B23E-A73BDA1942EA}"/>
          </ac:spMkLst>
        </pc:spChg>
        <pc:spChg chg="add">
          <ac:chgData name="Benjamin Tan" userId="1912396213eb13dc" providerId="LiveId" clId="{10C329BE-0E9A-43F5-A2AF-27984F9007EE}" dt="2020-08-22T01:46:16.053" v="1623" actId="26606"/>
          <ac:spMkLst>
            <pc:docMk/>
            <pc:sldMk cId="4240811569" sldId="271"/>
            <ac:spMk id="9" creationId="{71FC7D98-7B8B-402A-90FC-F027482F2142}"/>
          </ac:spMkLst>
        </pc:spChg>
        <pc:spChg chg="add">
          <ac:chgData name="Benjamin Tan" userId="1912396213eb13dc" providerId="LiveId" clId="{10C329BE-0E9A-43F5-A2AF-27984F9007EE}" dt="2020-08-22T01:46:16.053" v="1623" actId="26606"/>
          <ac:spMkLst>
            <pc:docMk/>
            <pc:sldMk cId="4240811569" sldId="271"/>
            <ac:spMk id="11" creationId="{AD7356EA-285B-4E5D-8FEC-104659A4FD2C}"/>
          </ac:spMkLst>
        </pc:spChg>
        <pc:picChg chg="add mod">
          <ac:chgData name="Benjamin Tan" userId="1912396213eb13dc" providerId="LiveId" clId="{10C329BE-0E9A-43F5-A2AF-27984F9007EE}" dt="2020-08-22T01:46:16.053" v="1623" actId="26606"/>
          <ac:picMkLst>
            <pc:docMk/>
            <pc:sldMk cId="4240811569" sldId="271"/>
            <ac:picMk id="4" creationId="{C1F0C365-07BF-47A7-8D6E-1422AAD74F51}"/>
          </ac:picMkLst>
        </pc:picChg>
      </pc:sldChg>
      <pc:sldChg chg="addSp delSp modSp add ord">
        <pc:chgData name="Benjamin Tan" userId="1912396213eb13dc" providerId="LiveId" clId="{10C329BE-0E9A-43F5-A2AF-27984F9007EE}" dt="2020-08-22T01:47:08.756" v="1635" actId="26606"/>
        <pc:sldMkLst>
          <pc:docMk/>
          <pc:sldMk cId="950337881" sldId="272"/>
        </pc:sldMkLst>
        <pc:spChg chg="mod">
          <ac:chgData name="Benjamin Tan" userId="1912396213eb13dc" providerId="LiveId" clId="{10C329BE-0E9A-43F5-A2AF-27984F9007EE}" dt="2020-08-22T01:47:08.756" v="1635" actId="26606"/>
          <ac:spMkLst>
            <pc:docMk/>
            <pc:sldMk cId="950337881" sldId="272"/>
            <ac:spMk id="2" creationId="{6C0662E8-8558-41F0-88CB-6BB78F707BB7}"/>
          </ac:spMkLst>
        </pc:spChg>
        <pc:spChg chg="del mod">
          <ac:chgData name="Benjamin Tan" userId="1912396213eb13dc" providerId="LiveId" clId="{10C329BE-0E9A-43F5-A2AF-27984F9007EE}" dt="2020-08-22T01:47:08.756" v="1635" actId="26606"/>
          <ac:spMkLst>
            <pc:docMk/>
            <pc:sldMk cId="950337881" sldId="272"/>
            <ac:spMk id="3" creationId="{07CA9538-FA79-4326-8315-F9C41452D587}"/>
          </ac:spMkLst>
        </pc:spChg>
        <pc:spChg chg="del">
          <ac:chgData name="Benjamin Tan" userId="1912396213eb13dc" providerId="LiveId" clId="{10C329BE-0E9A-43F5-A2AF-27984F9007EE}" dt="2020-08-22T01:47:08.756" v="1635" actId="26606"/>
          <ac:spMkLst>
            <pc:docMk/>
            <pc:sldMk cId="950337881" sldId="272"/>
            <ac:spMk id="9" creationId="{ECC07320-C2CA-4E29-8481-9D9E143C7788}"/>
          </ac:spMkLst>
        </pc:spChg>
        <pc:spChg chg="add">
          <ac:chgData name="Benjamin Tan" userId="1912396213eb13dc" providerId="LiveId" clId="{10C329BE-0E9A-43F5-A2AF-27984F9007EE}" dt="2020-08-22T01:47:08.756" v="1635" actId="26606"/>
          <ac:spMkLst>
            <pc:docMk/>
            <pc:sldMk cId="950337881" sldId="272"/>
            <ac:spMk id="14" creationId="{026A84AF-6F58-471A-BF1F-10D8C03511C4}"/>
          </ac:spMkLst>
        </pc:spChg>
        <pc:picChg chg="del">
          <ac:chgData name="Benjamin Tan" userId="1912396213eb13dc" providerId="LiveId" clId="{10C329BE-0E9A-43F5-A2AF-27984F9007EE}" dt="2020-08-22T01:47:04.671" v="1633" actId="478"/>
          <ac:picMkLst>
            <pc:docMk/>
            <pc:sldMk cId="950337881" sldId="272"/>
            <ac:picMk id="4" creationId="{8230741C-8895-4AA4-BE26-FC7CA334CDD0}"/>
          </ac:picMkLst>
        </pc:picChg>
        <pc:picChg chg="add mod">
          <ac:chgData name="Benjamin Tan" userId="1912396213eb13dc" providerId="LiveId" clId="{10C329BE-0E9A-43F5-A2AF-27984F9007EE}" dt="2020-08-22T01:47:08.756" v="1635" actId="26606"/>
          <ac:picMkLst>
            <pc:docMk/>
            <pc:sldMk cId="950337881" sldId="272"/>
            <ac:picMk id="5" creationId="{A6A14C62-1908-45BE-9DCB-A4A6245EC962}"/>
          </ac:picMkLst>
        </pc:picChg>
      </pc:sldChg>
      <pc:sldChg chg="addSp modSp add">
        <pc:chgData name="Benjamin Tan" userId="1912396213eb13dc" providerId="LiveId" clId="{10C329BE-0E9A-43F5-A2AF-27984F9007EE}" dt="2020-08-22T01:53:38.460" v="1697" actId="20577"/>
        <pc:sldMkLst>
          <pc:docMk/>
          <pc:sldMk cId="3315325475" sldId="273"/>
        </pc:sldMkLst>
        <pc:spChg chg="mod">
          <ac:chgData name="Benjamin Tan" userId="1912396213eb13dc" providerId="LiveId" clId="{10C329BE-0E9A-43F5-A2AF-27984F9007EE}" dt="2020-08-22T01:53:38.460" v="1697" actId="20577"/>
          <ac:spMkLst>
            <pc:docMk/>
            <pc:sldMk cId="3315325475" sldId="273"/>
            <ac:spMk id="2" creationId="{DFB58107-A6C1-4C59-B63C-682ACBBF5FFE}"/>
          </ac:spMkLst>
        </pc:spChg>
        <pc:spChg chg="mod">
          <ac:chgData name="Benjamin Tan" userId="1912396213eb13dc" providerId="LiveId" clId="{10C329BE-0E9A-43F5-A2AF-27984F9007EE}" dt="2020-08-22T01:48:19.519" v="1694" actId="20577"/>
          <ac:spMkLst>
            <pc:docMk/>
            <pc:sldMk cId="3315325475" sldId="273"/>
            <ac:spMk id="3" creationId="{5F36A27B-3E00-4DCA-BEA6-8103ED399306}"/>
          </ac:spMkLst>
        </pc:spChg>
        <pc:picChg chg="add mod">
          <ac:chgData name="Benjamin Tan" userId="1912396213eb13dc" providerId="LiveId" clId="{10C329BE-0E9A-43F5-A2AF-27984F9007EE}" dt="2020-08-22T01:48:04.541" v="1666" actId="1076"/>
          <ac:picMkLst>
            <pc:docMk/>
            <pc:sldMk cId="3315325475" sldId="273"/>
            <ac:picMk id="4" creationId="{C2BC7CD8-225A-45F8-8CBD-57D2852D68B6}"/>
          </ac:picMkLst>
        </pc:picChg>
      </pc:sldChg>
      <pc:sldChg chg="addSp delSp modSp add mod ord setBg">
        <pc:chgData name="Benjamin Tan" userId="1912396213eb13dc" providerId="LiveId" clId="{10C329BE-0E9A-43F5-A2AF-27984F9007EE}" dt="2020-08-22T01:54:16.532" v="1744" actId="26606"/>
        <pc:sldMkLst>
          <pc:docMk/>
          <pc:sldMk cId="4116892471" sldId="274"/>
        </pc:sldMkLst>
        <pc:spChg chg="mod">
          <ac:chgData name="Benjamin Tan" userId="1912396213eb13dc" providerId="LiveId" clId="{10C329BE-0E9A-43F5-A2AF-27984F9007EE}" dt="2020-08-22T01:54:16.532" v="1744" actId="26606"/>
          <ac:spMkLst>
            <pc:docMk/>
            <pc:sldMk cId="4116892471" sldId="274"/>
            <ac:spMk id="2" creationId="{A993D96A-B7C6-4A96-B6FB-87A9387DDF9F}"/>
          </ac:spMkLst>
        </pc:spChg>
        <pc:spChg chg="mod">
          <ac:chgData name="Benjamin Tan" userId="1912396213eb13dc" providerId="LiveId" clId="{10C329BE-0E9A-43F5-A2AF-27984F9007EE}" dt="2020-08-22T01:54:16.532" v="1744" actId="26606"/>
          <ac:spMkLst>
            <pc:docMk/>
            <pc:sldMk cId="4116892471" sldId="274"/>
            <ac:spMk id="3" creationId="{3BD3A499-AAB9-48E8-B49B-0BCF83E5D885}"/>
          </ac:spMkLst>
        </pc:spChg>
        <pc:spChg chg="add del">
          <ac:chgData name="Benjamin Tan" userId="1912396213eb13dc" providerId="LiveId" clId="{10C329BE-0E9A-43F5-A2AF-27984F9007EE}" dt="2020-08-22T01:54:10.647" v="1733" actId="26606"/>
          <ac:spMkLst>
            <pc:docMk/>
            <pc:sldMk cId="4116892471" sldId="274"/>
            <ac:spMk id="9" creationId="{60E9A6ED-B880-44EA-8D60-C9D3C82CCBD2}"/>
          </ac:spMkLst>
        </pc:spChg>
        <pc:spChg chg="add del">
          <ac:chgData name="Benjamin Tan" userId="1912396213eb13dc" providerId="LiveId" clId="{10C329BE-0E9A-43F5-A2AF-27984F9007EE}" dt="2020-08-22T01:54:11.365" v="1735" actId="26606"/>
          <ac:spMkLst>
            <pc:docMk/>
            <pc:sldMk cId="4116892471" sldId="274"/>
            <ac:spMk id="11" creationId="{4130AA34-3192-4E61-9BF6-C5AFF3A8AFAF}"/>
          </ac:spMkLst>
        </pc:spChg>
        <pc:spChg chg="add del">
          <ac:chgData name="Benjamin Tan" userId="1912396213eb13dc" providerId="LiveId" clId="{10C329BE-0E9A-43F5-A2AF-27984F9007EE}" dt="2020-08-22T01:54:12.365" v="1737" actId="26606"/>
          <ac:spMkLst>
            <pc:docMk/>
            <pc:sldMk cId="4116892471" sldId="274"/>
            <ac:spMk id="13" creationId="{60E9A6ED-B880-44EA-8D60-C9D3C82CCBD2}"/>
          </ac:spMkLst>
        </pc:spChg>
        <pc:spChg chg="add del">
          <ac:chgData name="Benjamin Tan" userId="1912396213eb13dc" providerId="LiveId" clId="{10C329BE-0E9A-43F5-A2AF-27984F9007EE}" dt="2020-08-22T01:54:12.835" v="1739" actId="26606"/>
          <ac:spMkLst>
            <pc:docMk/>
            <pc:sldMk cId="4116892471" sldId="274"/>
            <ac:spMk id="15" creationId="{7F374D5C-5D62-4E43-AAD9-FEE979B58FF9}"/>
          </ac:spMkLst>
        </pc:spChg>
        <pc:spChg chg="add del">
          <ac:chgData name="Benjamin Tan" userId="1912396213eb13dc" providerId="LiveId" clId="{10C329BE-0E9A-43F5-A2AF-27984F9007EE}" dt="2020-08-22T01:54:13.986" v="1741" actId="26606"/>
          <ac:spMkLst>
            <pc:docMk/>
            <pc:sldMk cId="4116892471" sldId="274"/>
            <ac:spMk id="17" creationId="{D1D34770-47A8-402C-AF23-2B653F2D88C1}"/>
          </ac:spMkLst>
        </pc:spChg>
        <pc:spChg chg="add del">
          <ac:chgData name="Benjamin Tan" userId="1912396213eb13dc" providerId="LiveId" clId="{10C329BE-0E9A-43F5-A2AF-27984F9007EE}" dt="2020-08-22T01:54:16.526" v="1743" actId="26606"/>
          <ac:spMkLst>
            <pc:docMk/>
            <pc:sldMk cId="4116892471" sldId="274"/>
            <ac:spMk id="19" creationId="{7F374D5C-5D62-4E43-AAD9-FEE979B58FF9}"/>
          </ac:spMkLst>
        </pc:spChg>
        <pc:spChg chg="add">
          <ac:chgData name="Benjamin Tan" userId="1912396213eb13dc" providerId="LiveId" clId="{10C329BE-0E9A-43F5-A2AF-27984F9007EE}" dt="2020-08-22T01:54:16.532" v="1744" actId="26606"/>
          <ac:spMkLst>
            <pc:docMk/>
            <pc:sldMk cId="4116892471" sldId="274"/>
            <ac:spMk id="21" creationId="{D1D34770-47A8-402C-AF23-2B653F2D88C1}"/>
          </ac:spMkLst>
        </pc:spChg>
        <pc:picChg chg="add mod">
          <ac:chgData name="Benjamin Tan" userId="1912396213eb13dc" providerId="LiveId" clId="{10C329BE-0E9A-43F5-A2AF-27984F9007EE}" dt="2020-08-22T01:54:16.532" v="1744" actId="26606"/>
          <ac:picMkLst>
            <pc:docMk/>
            <pc:sldMk cId="4116892471" sldId="274"/>
            <ac:picMk id="4" creationId="{FCE5CE0B-F9CA-49C5-BB68-94B86D8A8B19}"/>
          </ac:picMkLst>
        </pc:picChg>
      </pc:sldChg>
      <pc:sldChg chg="addSp modSp add mod setBg">
        <pc:chgData name="Benjamin Tan" userId="1912396213eb13dc" providerId="LiveId" clId="{10C329BE-0E9A-43F5-A2AF-27984F9007EE}" dt="2020-08-22T01:55:58.270" v="1759" actId="26606"/>
        <pc:sldMkLst>
          <pc:docMk/>
          <pc:sldMk cId="1612740334" sldId="275"/>
        </pc:sldMkLst>
        <pc:spChg chg="mod">
          <ac:chgData name="Benjamin Tan" userId="1912396213eb13dc" providerId="LiveId" clId="{10C329BE-0E9A-43F5-A2AF-27984F9007EE}" dt="2020-08-22T01:55:58.270" v="1759" actId="26606"/>
          <ac:spMkLst>
            <pc:docMk/>
            <pc:sldMk cId="1612740334" sldId="275"/>
            <ac:spMk id="2" creationId="{96EA8ED9-B833-4680-84A7-0F155E9BC585}"/>
          </ac:spMkLst>
        </pc:spChg>
        <pc:spChg chg="mod">
          <ac:chgData name="Benjamin Tan" userId="1912396213eb13dc" providerId="LiveId" clId="{10C329BE-0E9A-43F5-A2AF-27984F9007EE}" dt="2020-08-22T01:55:58.270" v="1759" actId="26606"/>
          <ac:spMkLst>
            <pc:docMk/>
            <pc:sldMk cId="1612740334" sldId="275"/>
            <ac:spMk id="3" creationId="{27B8C16C-8EC2-4F5E-AA04-898E637C093F}"/>
          </ac:spMkLst>
        </pc:spChg>
        <pc:spChg chg="add">
          <ac:chgData name="Benjamin Tan" userId="1912396213eb13dc" providerId="LiveId" clId="{10C329BE-0E9A-43F5-A2AF-27984F9007EE}" dt="2020-08-22T01:55:58.270" v="1759" actId="26606"/>
          <ac:spMkLst>
            <pc:docMk/>
            <pc:sldMk cId="1612740334" sldId="275"/>
            <ac:spMk id="9" creationId="{5E39A796-BE83-48B1-B33F-35C4A32AAB57}"/>
          </ac:spMkLst>
        </pc:spChg>
        <pc:spChg chg="add">
          <ac:chgData name="Benjamin Tan" userId="1912396213eb13dc" providerId="LiveId" clId="{10C329BE-0E9A-43F5-A2AF-27984F9007EE}" dt="2020-08-22T01:55:58.270" v="1759" actId="26606"/>
          <ac:spMkLst>
            <pc:docMk/>
            <pc:sldMk cId="1612740334" sldId="275"/>
            <ac:spMk id="11" creationId="{72F84B47-E267-4194-8194-831DB7B5547F}"/>
          </ac:spMkLst>
        </pc:spChg>
        <pc:picChg chg="add mod">
          <ac:chgData name="Benjamin Tan" userId="1912396213eb13dc" providerId="LiveId" clId="{10C329BE-0E9A-43F5-A2AF-27984F9007EE}" dt="2020-08-22T01:55:58.270" v="1759" actId="26606"/>
          <ac:picMkLst>
            <pc:docMk/>
            <pc:sldMk cId="1612740334" sldId="275"/>
            <ac:picMk id="4" creationId="{D891010E-B4B6-4F2A-BCB2-8E4C4638C2E7}"/>
          </ac:picMkLst>
        </pc:picChg>
      </pc:sldChg>
      <pc:sldChg chg="addSp modSp add mod setBg">
        <pc:chgData name="Benjamin Tan" userId="1912396213eb13dc" providerId="LiveId" clId="{10C329BE-0E9A-43F5-A2AF-27984F9007EE}" dt="2020-08-22T02:00:55.136" v="1788" actId="26606"/>
        <pc:sldMkLst>
          <pc:docMk/>
          <pc:sldMk cId="3557844723" sldId="276"/>
        </pc:sldMkLst>
        <pc:spChg chg="mod">
          <ac:chgData name="Benjamin Tan" userId="1912396213eb13dc" providerId="LiveId" clId="{10C329BE-0E9A-43F5-A2AF-27984F9007EE}" dt="2020-08-22T02:00:55.136" v="1788" actId="26606"/>
          <ac:spMkLst>
            <pc:docMk/>
            <pc:sldMk cId="3557844723" sldId="276"/>
            <ac:spMk id="2" creationId="{03253F8B-8151-45AA-8B86-6F3BE8569062}"/>
          </ac:spMkLst>
        </pc:spChg>
        <pc:spChg chg="mod">
          <ac:chgData name="Benjamin Tan" userId="1912396213eb13dc" providerId="LiveId" clId="{10C329BE-0E9A-43F5-A2AF-27984F9007EE}" dt="2020-08-22T02:00:55.136" v="1788" actId="26606"/>
          <ac:spMkLst>
            <pc:docMk/>
            <pc:sldMk cId="3557844723" sldId="276"/>
            <ac:spMk id="3" creationId="{0F8465CC-7F85-4436-A9AB-4B731A602543}"/>
          </ac:spMkLst>
        </pc:spChg>
        <pc:spChg chg="add">
          <ac:chgData name="Benjamin Tan" userId="1912396213eb13dc" providerId="LiveId" clId="{10C329BE-0E9A-43F5-A2AF-27984F9007EE}" dt="2020-08-22T02:00:55.136" v="1788" actId="26606"/>
          <ac:spMkLst>
            <pc:docMk/>
            <pc:sldMk cId="3557844723" sldId="276"/>
            <ac:spMk id="9" creationId="{577D1452-F0B7-431E-9A24-D3F7103D8510}"/>
          </ac:spMkLst>
        </pc:spChg>
        <pc:spChg chg="add">
          <ac:chgData name="Benjamin Tan" userId="1912396213eb13dc" providerId="LiveId" clId="{10C329BE-0E9A-43F5-A2AF-27984F9007EE}" dt="2020-08-22T02:00:55.136" v="1788" actId="26606"/>
          <ac:spMkLst>
            <pc:docMk/>
            <pc:sldMk cId="3557844723" sldId="276"/>
            <ac:spMk id="11" creationId="{A660F4F9-5DF5-4F15-BE6A-CD8648BB1148}"/>
          </ac:spMkLst>
        </pc:spChg>
        <pc:picChg chg="add mod">
          <ac:chgData name="Benjamin Tan" userId="1912396213eb13dc" providerId="LiveId" clId="{10C329BE-0E9A-43F5-A2AF-27984F9007EE}" dt="2020-08-22T02:00:55.136" v="1788" actId="26606"/>
          <ac:picMkLst>
            <pc:docMk/>
            <pc:sldMk cId="3557844723" sldId="276"/>
            <ac:picMk id="4" creationId="{E507B6DE-AF29-47C5-8CDF-B15D3923117F}"/>
          </ac:picMkLst>
        </pc:picChg>
      </pc:sldChg>
      <pc:sldChg chg="addSp modSp add mod setBg">
        <pc:chgData name="Benjamin Tan" userId="1912396213eb13dc" providerId="LiveId" clId="{10C329BE-0E9A-43F5-A2AF-27984F9007EE}" dt="2020-08-22T02:02:09.753" v="1816" actId="26606"/>
        <pc:sldMkLst>
          <pc:docMk/>
          <pc:sldMk cId="2392612117" sldId="277"/>
        </pc:sldMkLst>
        <pc:spChg chg="mod">
          <ac:chgData name="Benjamin Tan" userId="1912396213eb13dc" providerId="LiveId" clId="{10C329BE-0E9A-43F5-A2AF-27984F9007EE}" dt="2020-08-22T02:02:09.753" v="1816" actId="26606"/>
          <ac:spMkLst>
            <pc:docMk/>
            <pc:sldMk cId="2392612117" sldId="277"/>
            <ac:spMk id="2" creationId="{DD430E07-1DB5-4AF0-B36F-AE3783E4260B}"/>
          </ac:spMkLst>
        </pc:spChg>
        <pc:spChg chg="mod">
          <ac:chgData name="Benjamin Tan" userId="1912396213eb13dc" providerId="LiveId" clId="{10C329BE-0E9A-43F5-A2AF-27984F9007EE}" dt="2020-08-22T02:02:09.753" v="1816" actId="26606"/>
          <ac:spMkLst>
            <pc:docMk/>
            <pc:sldMk cId="2392612117" sldId="277"/>
            <ac:spMk id="3" creationId="{296BECBF-9A53-478A-8C2B-314E7B95683F}"/>
          </ac:spMkLst>
        </pc:spChg>
        <pc:spChg chg="add">
          <ac:chgData name="Benjamin Tan" userId="1912396213eb13dc" providerId="LiveId" clId="{10C329BE-0E9A-43F5-A2AF-27984F9007EE}" dt="2020-08-22T02:02:09.753" v="1816" actId="26606"/>
          <ac:spMkLst>
            <pc:docMk/>
            <pc:sldMk cId="2392612117" sldId="277"/>
            <ac:spMk id="9" creationId="{71FC7D98-7B8B-402A-90FC-F027482F2142}"/>
          </ac:spMkLst>
        </pc:spChg>
        <pc:spChg chg="add">
          <ac:chgData name="Benjamin Tan" userId="1912396213eb13dc" providerId="LiveId" clId="{10C329BE-0E9A-43F5-A2AF-27984F9007EE}" dt="2020-08-22T02:02:09.753" v="1816" actId="26606"/>
          <ac:spMkLst>
            <pc:docMk/>
            <pc:sldMk cId="2392612117" sldId="277"/>
            <ac:spMk id="11" creationId="{AD7356EA-285B-4E5D-8FEC-104659A4FD2C}"/>
          </ac:spMkLst>
        </pc:spChg>
        <pc:picChg chg="add mod">
          <ac:chgData name="Benjamin Tan" userId="1912396213eb13dc" providerId="LiveId" clId="{10C329BE-0E9A-43F5-A2AF-27984F9007EE}" dt="2020-08-22T02:02:09.753" v="1816" actId="26606"/>
          <ac:picMkLst>
            <pc:docMk/>
            <pc:sldMk cId="2392612117" sldId="277"/>
            <ac:picMk id="4" creationId="{DE13B280-B9FF-4325-9971-675151D6FA42}"/>
          </ac:picMkLst>
        </pc:picChg>
      </pc:sldChg>
      <pc:sldChg chg="addSp delSp modSp add mod setBg">
        <pc:chgData name="Benjamin Tan" userId="1912396213eb13dc" providerId="LiveId" clId="{10C329BE-0E9A-43F5-A2AF-27984F9007EE}" dt="2020-08-22T02:06:58.060" v="1879" actId="26606"/>
        <pc:sldMkLst>
          <pc:docMk/>
          <pc:sldMk cId="1696987886" sldId="278"/>
        </pc:sldMkLst>
        <pc:spChg chg="mod">
          <ac:chgData name="Benjamin Tan" userId="1912396213eb13dc" providerId="LiveId" clId="{10C329BE-0E9A-43F5-A2AF-27984F9007EE}" dt="2020-08-22T02:03:54.214" v="1834" actId="26606"/>
          <ac:spMkLst>
            <pc:docMk/>
            <pc:sldMk cId="1696987886" sldId="278"/>
            <ac:spMk id="2" creationId="{B133F7FB-85DC-4638-8546-32CE500078D9}"/>
          </ac:spMkLst>
        </pc:spChg>
        <pc:spChg chg="mod">
          <ac:chgData name="Benjamin Tan" userId="1912396213eb13dc" providerId="LiveId" clId="{10C329BE-0E9A-43F5-A2AF-27984F9007EE}" dt="2020-08-22T02:06:30.407" v="1876" actId="20577"/>
          <ac:spMkLst>
            <pc:docMk/>
            <pc:sldMk cId="1696987886" sldId="278"/>
            <ac:spMk id="3" creationId="{9194E610-2ED9-4EA8-AD61-F334FB7064F0}"/>
          </ac:spMkLst>
        </pc:spChg>
        <pc:spChg chg="add del">
          <ac:chgData name="Benjamin Tan" userId="1912396213eb13dc" providerId="LiveId" clId="{10C329BE-0E9A-43F5-A2AF-27984F9007EE}" dt="2020-08-22T02:06:58.060" v="1879" actId="26606"/>
          <ac:spMkLst>
            <pc:docMk/>
            <pc:sldMk cId="1696987886" sldId="278"/>
            <ac:spMk id="9" creationId="{577D1452-F0B7-431E-9A24-D3F7103D8510}"/>
          </ac:spMkLst>
        </pc:spChg>
        <pc:spChg chg="add del">
          <ac:chgData name="Benjamin Tan" userId="1912396213eb13dc" providerId="LiveId" clId="{10C329BE-0E9A-43F5-A2AF-27984F9007EE}" dt="2020-08-22T02:06:58.060" v="1879" actId="26606"/>
          <ac:spMkLst>
            <pc:docMk/>
            <pc:sldMk cId="1696987886" sldId="278"/>
            <ac:spMk id="11" creationId="{A660F4F9-5DF5-4F15-BE6A-CD8648BB1148}"/>
          </ac:spMkLst>
        </pc:spChg>
        <pc:spChg chg="add">
          <ac:chgData name="Benjamin Tan" userId="1912396213eb13dc" providerId="LiveId" clId="{10C329BE-0E9A-43F5-A2AF-27984F9007EE}" dt="2020-08-22T02:06:58.060" v="1879" actId="26606"/>
          <ac:spMkLst>
            <pc:docMk/>
            <pc:sldMk cId="1696987886" sldId="278"/>
            <ac:spMk id="16" creationId="{577D1452-F0B7-431E-9A24-D3F7103D8510}"/>
          </ac:spMkLst>
        </pc:spChg>
        <pc:spChg chg="add">
          <ac:chgData name="Benjamin Tan" userId="1912396213eb13dc" providerId="LiveId" clId="{10C329BE-0E9A-43F5-A2AF-27984F9007EE}" dt="2020-08-22T02:06:58.060" v="1879" actId="26606"/>
          <ac:spMkLst>
            <pc:docMk/>
            <pc:sldMk cId="1696987886" sldId="278"/>
            <ac:spMk id="18" creationId="{A660F4F9-5DF5-4F15-BE6A-CD8648BB1148}"/>
          </ac:spMkLst>
        </pc:spChg>
        <pc:picChg chg="add del mod">
          <ac:chgData name="Benjamin Tan" userId="1912396213eb13dc" providerId="LiveId" clId="{10C329BE-0E9A-43F5-A2AF-27984F9007EE}" dt="2020-08-22T02:06:34.196" v="1877" actId="478"/>
          <ac:picMkLst>
            <pc:docMk/>
            <pc:sldMk cId="1696987886" sldId="278"/>
            <ac:picMk id="4" creationId="{6C159D3B-878E-4EFF-9A62-7E591D738489}"/>
          </ac:picMkLst>
        </pc:picChg>
        <pc:picChg chg="add mod">
          <ac:chgData name="Benjamin Tan" userId="1912396213eb13dc" providerId="LiveId" clId="{10C329BE-0E9A-43F5-A2AF-27984F9007EE}" dt="2020-08-22T02:06:58.060" v="1879" actId="26606"/>
          <ac:picMkLst>
            <pc:docMk/>
            <pc:sldMk cId="1696987886" sldId="278"/>
            <ac:picMk id="5" creationId="{07B23939-741B-464C-8FA7-7E59078BA985}"/>
          </ac:picMkLst>
        </pc:picChg>
      </pc:sldChg>
      <pc:sldChg chg="addSp delSp modSp add mod setBg">
        <pc:chgData name="Benjamin Tan" userId="1912396213eb13dc" providerId="LiveId" clId="{10C329BE-0E9A-43F5-A2AF-27984F9007EE}" dt="2020-08-22T02:08:12.049" v="1940" actId="27614"/>
        <pc:sldMkLst>
          <pc:docMk/>
          <pc:sldMk cId="2516665796" sldId="279"/>
        </pc:sldMkLst>
        <pc:spChg chg="mod">
          <ac:chgData name="Benjamin Tan" userId="1912396213eb13dc" providerId="LiveId" clId="{10C329BE-0E9A-43F5-A2AF-27984F9007EE}" dt="2020-08-22T02:07:51.396" v="1939" actId="26606"/>
          <ac:spMkLst>
            <pc:docMk/>
            <pc:sldMk cId="2516665796" sldId="279"/>
            <ac:spMk id="2" creationId="{65C1F23E-7FF1-4A9A-92F3-FCC9EEBA5E62}"/>
          </ac:spMkLst>
        </pc:spChg>
        <pc:spChg chg="mod">
          <ac:chgData name="Benjamin Tan" userId="1912396213eb13dc" providerId="LiveId" clId="{10C329BE-0E9A-43F5-A2AF-27984F9007EE}" dt="2020-08-22T02:07:51.396" v="1939" actId="26606"/>
          <ac:spMkLst>
            <pc:docMk/>
            <pc:sldMk cId="2516665796" sldId="279"/>
            <ac:spMk id="3" creationId="{216D45FA-1850-4C9C-9EE6-D9ED21C883FE}"/>
          </ac:spMkLst>
        </pc:spChg>
        <pc:spChg chg="add del">
          <ac:chgData name="Benjamin Tan" userId="1912396213eb13dc" providerId="LiveId" clId="{10C329BE-0E9A-43F5-A2AF-27984F9007EE}" dt="2020-08-22T02:07:51.388" v="1938" actId="26606"/>
          <ac:spMkLst>
            <pc:docMk/>
            <pc:sldMk cId="2516665796" sldId="279"/>
            <ac:spMk id="9" creationId="{577D1452-F0B7-431E-9A24-D3F7103D8510}"/>
          </ac:spMkLst>
        </pc:spChg>
        <pc:spChg chg="add del">
          <ac:chgData name="Benjamin Tan" userId="1912396213eb13dc" providerId="LiveId" clId="{10C329BE-0E9A-43F5-A2AF-27984F9007EE}" dt="2020-08-22T02:07:51.388" v="1938" actId="26606"/>
          <ac:spMkLst>
            <pc:docMk/>
            <pc:sldMk cId="2516665796" sldId="279"/>
            <ac:spMk id="11" creationId="{A660F4F9-5DF5-4F15-BE6A-CD8648BB1148}"/>
          </ac:spMkLst>
        </pc:spChg>
        <pc:spChg chg="add">
          <ac:chgData name="Benjamin Tan" userId="1912396213eb13dc" providerId="LiveId" clId="{10C329BE-0E9A-43F5-A2AF-27984F9007EE}" dt="2020-08-22T02:07:51.396" v="1939" actId="26606"/>
          <ac:spMkLst>
            <pc:docMk/>
            <pc:sldMk cId="2516665796" sldId="279"/>
            <ac:spMk id="13" creationId="{71FC7D98-7B8B-402A-90FC-F027482F2142}"/>
          </ac:spMkLst>
        </pc:spChg>
        <pc:spChg chg="add">
          <ac:chgData name="Benjamin Tan" userId="1912396213eb13dc" providerId="LiveId" clId="{10C329BE-0E9A-43F5-A2AF-27984F9007EE}" dt="2020-08-22T02:07:51.396" v="1939" actId="26606"/>
          <ac:spMkLst>
            <pc:docMk/>
            <pc:sldMk cId="2516665796" sldId="279"/>
            <ac:spMk id="14" creationId="{AD7356EA-285B-4E5D-8FEC-104659A4FD2C}"/>
          </ac:spMkLst>
        </pc:spChg>
        <pc:picChg chg="add mod">
          <ac:chgData name="Benjamin Tan" userId="1912396213eb13dc" providerId="LiveId" clId="{10C329BE-0E9A-43F5-A2AF-27984F9007EE}" dt="2020-08-22T02:08:12.049" v="1940" actId="27614"/>
          <ac:picMkLst>
            <pc:docMk/>
            <pc:sldMk cId="2516665796" sldId="279"/>
            <ac:picMk id="4" creationId="{9EC8AB1D-D4BF-47E3-9C05-D95AD5633494}"/>
          </ac:picMkLst>
        </pc:picChg>
      </pc:sldChg>
      <pc:sldChg chg="addSp modSp add mod setBg">
        <pc:chgData name="Benjamin Tan" userId="1912396213eb13dc" providerId="LiveId" clId="{10C329BE-0E9A-43F5-A2AF-27984F9007EE}" dt="2020-08-22T02:09:22.378" v="2048" actId="26606"/>
        <pc:sldMkLst>
          <pc:docMk/>
          <pc:sldMk cId="3207915341" sldId="280"/>
        </pc:sldMkLst>
        <pc:spChg chg="mod">
          <ac:chgData name="Benjamin Tan" userId="1912396213eb13dc" providerId="LiveId" clId="{10C329BE-0E9A-43F5-A2AF-27984F9007EE}" dt="2020-08-22T02:09:22.378" v="2048" actId="26606"/>
          <ac:spMkLst>
            <pc:docMk/>
            <pc:sldMk cId="3207915341" sldId="280"/>
            <ac:spMk id="2" creationId="{AE9B704B-6B71-4EB7-9A52-D2CC8761BEA7}"/>
          </ac:spMkLst>
        </pc:spChg>
        <pc:spChg chg="mod">
          <ac:chgData name="Benjamin Tan" userId="1912396213eb13dc" providerId="LiveId" clId="{10C329BE-0E9A-43F5-A2AF-27984F9007EE}" dt="2020-08-22T02:09:22.378" v="2048" actId="26606"/>
          <ac:spMkLst>
            <pc:docMk/>
            <pc:sldMk cId="3207915341" sldId="280"/>
            <ac:spMk id="3" creationId="{B813A56C-68D8-4CA5-8869-525AE29A07E7}"/>
          </ac:spMkLst>
        </pc:spChg>
        <pc:spChg chg="add">
          <ac:chgData name="Benjamin Tan" userId="1912396213eb13dc" providerId="LiveId" clId="{10C329BE-0E9A-43F5-A2AF-27984F9007EE}" dt="2020-08-22T02:09:22.378" v="2048" actId="26606"/>
          <ac:spMkLst>
            <pc:docMk/>
            <pc:sldMk cId="3207915341" sldId="280"/>
            <ac:spMk id="9" creationId="{577D1452-F0B7-431E-9A24-D3F7103D8510}"/>
          </ac:spMkLst>
        </pc:spChg>
        <pc:spChg chg="add">
          <ac:chgData name="Benjamin Tan" userId="1912396213eb13dc" providerId="LiveId" clId="{10C329BE-0E9A-43F5-A2AF-27984F9007EE}" dt="2020-08-22T02:09:22.378" v="2048" actId="26606"/>
          <ac:spMkLst>
            <pc:docMk/>
            <pc:sldMk cId="3207915341" sldId="280"/>
            <ac:spMk id="11" creationId="{A660F4F9-5DF5-4F15-BE6A-CD8648BB1148}"/>
          </ac:spMkLst>
        </pc:spChg>
        <pc:picChg chg="add mod">
          <ac:chgData name="Benjamin Tan" userId="1912396213eb13dc" providerId="LiveId" clId="{10C329BE-0E9A-43F5-A2AF-27984F9007EE}" dt="2020-08-22T02:09:22.378" v="2048" actId="26606"/>
          <ac:picMkLst>
            <pc:docMk/>
            <pc:sldMk cId="3207915341" sldId="280"/>
            <ac:picMk id="4" creationId="{97CC7432-C14F-4F6F-B441-CA23AE3D2B21}"/>
          </ac:picMkLst>
        </pc:picChg>
      </pc:sldChg>
      <pc:sldChg chg="addSp modSp add mod setBg">
        <pc:chgData name="Benjamin Tan" userId="1912396213eb13dc" providerId="LiveId" clId="{10C329BE-0E9A-43F5-A2AF-27984F9007EE}" dt="2020-08-22T02:09:55.646" v="2098" actId="26606"/>
        <pc:sldMkLst>
          <pc:docMk/>
          <pc:sldMk cId="1224866116" sldId="281"/>
        </pc:sldMkLst>
        <pc:spChg chg="mod">
          <ac:chgData name="Benjamin Tan" userId="1912396213eb13dc" providerId="LiveId" clId="{10C329BE-0E9A-43F5-A2AF-27984F9007EE}" dt="2020-08-22T02:09:55.646" v="2098" actId="26606"/>
          <ac:spMkLst>
            <pc:docMk/>
            <pc:sldMk cId="1224866116" sldId="281"/>
            <ac:spMk id="2" creationId="{50348C8E-68DB-4334-9E98-A49716B87EEB}"/>
          </ac:spMkLst>
        </pc:spChg>
        <pc:spChg chg="mod">
          <ac:chgData name="Benjamin Tan" userId="1912396213eb13dc" providerId="LiveId" clId="{10C329BE-0E9A-43F5-A2AF-27984F9007EE}" dt="2020-08-22T02:09:55.646" v="2098" actId="26606"/>
          <ac:spMkLst>
            <pc:docMk/>
            <pc:sldMk cId="1224866116" sldId="281"/>
            <ac:spMk id="3" creationId="{03A587D1-0801-456C-B600-490B1B280E08}"/>
          </ac:spMkLst>
        </pc:spChg>
        <pc:spChg chg="add">
          <ac:chgData name="Benjamin Tan" userId="1912396213eb13dc" providerId="LiveId" clId="{10C329BE-0E9A-43F5-A2AF-27984F9007EE}" dt="2020-08-22T02:09:55.646" v="2098" actId="26606"/>
          <ac:spMkLst>
            <pc:docMk/>
            <pc:sldMk cId="1224866116" sldId="281"/>
            <ac:spMk id="9" creationId="{577D1452-F0B7-431E-9A24-D3F7103D8510}"/>
          </ac:spMkLst>
        </pc:spChg>
        <pc:spChg chg="add">
          <ac:chgData name="Benjamin Tan" userId="1912396213eb13dc" providerId="LiveId" clId="{10C329BE-0E9A-43F5-A2AF-27984F9007EE}" dt="2020-08-22T02:09:55.646" v="2098" actId="26606"/>
          <ac:spMkLst>
            <pc:docMk/>
            <pc:sldMk cId="1224866116" sldId="281"/>
            <ac:spMk id="11" creationId="{A660F4F9-5DF5-4F15-BE6A-CD8648BB1148}"/>
          </ac:spMkLst>
        </pc:spChg>
        <pc:picChg chg="add mod">
          <ac:chgData name="Benjamin Tan" userId="1912396213eb13dc" providerId="LiveId" clId="{10C329BE-0E9A-43F5-A2AF-27984F9007EE}" dt="2020-08-22T02:09:55.646" v="2098" actId="26606"/>
          <ac:picMkLst>
            <pc:docMk/>
            <pc:sldMk cId="1224866116" sldId="281"/>
            <ac:picMk id="4" creationId="{7B98BD15-41E3-4910-884D-0D201ED55FF7}"/>
          </ac:picMkLst>
        </pc:picChg>
      </pc:sldChg>
      <pc:sldChg chg="addSp delSp modSp add mod setBg modNotesTx">
        <pc:chgData name="Benjamin Tan" userId="1912396213eb13dc" providerId="LiveId" clId="{10C329BE-0E9A-43F5-A2AF-27984F9007EE}" dt="2020-08-22T02:11:10.999" v="2164" actId="14100"/>
        <pc:sldMkLst>
          <pc:docMk/>
          <pc:sldMk cId="3268606851" sldId="282"/>
        </pc:sldMkLst>
        <pc:spChg chg="mod">
          <ac:chgData name="Benjamin Tan" userId="1912396213eb13dc" providerId="LiveId" clId="{10C329BE-0E9A-43F5-A2AF-27984F9007EE}" dt="2020-08-22T02:10:24.592" v="2125" actId="26606"/>
          <ac:spMkLst>
            <pc:docMk/>
            <pc:sldMk cId="3268606851" sldId="282"/>
            <ac:spMk id="2" creationId="{B7AFAB36-7B17-4446-9EBB-BE34DD10FBD9}"/>
          </ac:spMkLst>
        </pc:spChg>
        <pc:spChg chg="mod">
          <ac:chgData name="Benjamin Tan" userId="1912396213eb13dc" providerId="LiveId" clId="{10C329BE-0E9A-43F5-A2AF-27984F9007EE}" dt="2020-08-22T02:10:24.592" v="2125" actId="26606"/>
          <ac:spMkLst>
            <pc:docMk/>
            <pc:sldMk cId="3268606851" sldId="282"/>
            <ac:spMk id="3" creationId="{F2179C40-80EC-4C61-A61A-83A3CBFBF0D0}"/>
          </ac:spMkLst>
        </pc:spChg>
        <pc:spChg chg="add del">
          <ac:chgData name="Benjamin Tan" userId="1912396213eb13dc" providerId="LiveId" clId="{10C329BE-0E9A-43F5-A2AF-27984F9007EE}" dt="2020-08-22T02:10:21.862" v="2116" actId="26606"/>
          <ac:spMkLst>
            <pc:docMk/>
            <pc:sldMk cId="3268606851" sldId="282"/>
            <ac:spMk id="9" creationId="{577D1452-F0B7-431E-9A24-D3F7103D8510}"/>
          </ac:spMkLst>
        </pc:spChg>
        <pc:spChg chg="add del">
          <ac:chgData name="Benjamin Tan" userId="1912396213eb13dc" providerId="LiveId" clId="{10C329BE-0E9A-43F5-A2AF-27984F9007EE}" dt="2020-08-22T02:10:21.862" v="2116" actId="26606"/>
          <ac:spMkLst>
            <pc:docMk/>
            <pc:sldMk cId="3268606851" sldId="282"/>
            <ac:spMk id="11" creationId="{A660F4F9-5DF5-4F15-BE6A-CD8648BB1148}"/>
          </ac:spMkLst>
        </pc:spChg>
        <pc:spChg chg="add del">
          <ac:chgData name="Benjamin Tan" userId="1912396213eb13dc" providerId="LiveId" clId="{10C329BE-0E9A-43F5-A2AF-27984F9007EE}" dt="2020-08-22T02:10:22.314" v="2118" actId="26606"/>
          <ac:spMkLst>
            <pc:docMk/>
            <pc:sldMk cId="3268606851" sldId="282"/>
            <ac:spMk id="13" creationId="{9427AF5F-9A0E-42B7-A252-FD64C9885F9C}"/>
          </ac:spMkLst>
        </pc:spChg>
        <pc:spChg chg="add del">
          <ac:chgData name="Benjamin Tan" userId="1912396213eb13dc" providerId="LiveId" clId="{10C329BE-0E9A-43F5-A2AF-27984F9007EE}" dt="2020-08-22T02:10:22.685" v="2120" actId="26606"/>
          <ac:spMkLst>
            <pc:docMk/>
            <pc:sldMk cId="3268606851" sldId="282"/>
            <ac:spMk id="15" creationId="{9B8051E0-19D7-43E1-BFD9-E6DBFEB3A3F1}"/>
          </ac:spMkLst>
        </pc:spChg>
        <pc:spChg chg="add del">
          <ac:chgData name="Benjamin Tan" userId="1912396213eb13dc" providerId="LiveId" clId="{10C329BE-0E9A-43F5-A2AF-27984F9007EE}" dt="2020-08-22T02:10:22.685" v="2120" actId="26606"/>
          <ac:spMkLst>
            <pc:docMk/>
            <pc:sldMk cId="3268606851" sldId="282"/>
            <ac:spMk id="16" creationId="{07322A9E-F1EC-405E-8971-BA906EFFCCB8}"/>
          </ac:spMkLst>
        </pc:spChg>
        <pc:spChg chg="add del">
          <ac:chgData name="Benjamin Tan" userId="1912396213eb13dc" providerId="LiveId" clId="{10C329BE-0E9A-43F5-A2AF-27984F9007EE}" dt="2020-08-22T02:10:22.685" v="2120" actId="26606"/>
          <ac:spMkLst>
            <pc:docMk/>
            <pc:sldMk cId="3268606851" sldId="282"/>
            <ac:spMk id="17" creationId="{4EDB2B02-86A2-46F5-A4BE-B7D9B10411D6}"/>
          </ac:spMkLst>
        </pc:spChg>
        <pc:spChg chg="add del">
          <ac:chgData name="Benjamin Tan" userId="1912396213eb13dc" providerId="LiveId" clId="{10C329BE-0E9A-43F5-A2AF-27984F9007EE}" dt="2020-08-22T02:10:22.685" v="2120" actId="26606"/>
          <ac:spMkLst>
            <pc:docMk/>
            <pc:sldMk cId="3268606851" sldId="282"/>
            <ac:spMk id="18" creationId="{A5704422-1118-4FD1-95AD-29A064EB80D9}"/>
          </ac:spMkLst>
        </pc:spChg>
        <pc:spChg chg="add del">
          <ac:chgData name="Benjamin Tan" userId="1912396213eb13dc" providerId="LiveId" clId="{10C329BE-0E9A-43F5-A2AF-27984F9007EE}" dt="2020-08-22T02:10:22.685" v="2120" actId="26606"/>
          <ac:spMkLst>
            <pc:docMk/>
            <pc:sldMk cId="3268606851" sldId="282"/>
            <ac:spMk id="19" creationId="{43954639-FB5D-41F4-9560-6F6DFE778425}"/>
          </ac:spMkLst>
        </pc:spChg>
        <pc:spChg chg="add del">
          <ac:chgData name="Benjamin Tan" userId="1912396213eb13dc" providerId="LiveId" clId="{10C329BE-0E9A-43F5-A2AF-27984F9007EE}" dt="2020-08-22T02:10:22.685" v="2120" actId="26606"/>
          <ac:spMkLst>
            <pc:docMk/>
            <pc:sldMk cId="3268606851" sldId="282"/>
            <ac:spMk id="20" creationId="{A88B2AAA-B805-498E-A9E6-98B885855498}"/>
          </ac:spMkLst>
        </pc:spChg>
        <pc:spChg chg="add del">
          <ac:chgData name="Benjamin Tan" userId="1912396213eb13dc" providerId="LiveId" clId="{10C329BE-0E9A-43F5-A2AF-27984F9007EE}" dt="2020-08-22T02:10:22.685" v="2120" actId="26606"/>
          <ac:spMkLst>
            <pc:docMk/>
            <pc:sldMk cId="3268606851" sldId="282"/>
            <ac:spMk id="21" creationId="{E898931C-0323-41FA-A036-20F818B1FF81}"/>
          </ac:spMkLst>
        </pc:spChg>
        <pc:spChg chg="add del">
          <ac:chgData name="Benjamin Tan" userId="1912396213eb13dc" providerId="LiveId" clId="{10C329BE-0E9A-43F5-A2AF-27984F9007EE}" dt="2020-08-22T02:10:22.685" v="2120" actId="26606"/>
          <ac:spMkLst>
            <pc:docMk/>
            <pc:sldMk cId="3268606851" sldId="282"/>
            <ac:spMk id="23" creationId="{89AFE9DD-0792-4B98-B4EB-97ACA17E6AA8}"/>
          </ac:spMkLst>
        </pc:spChg>
        <pc:spChg chg="add del">
          <ac:chgData name="Benjamin Tan" userId="1912396213eb13dc" providerId="LiveId" clId="{10C329BE-0E9A-43F5-A2AF-27984F9007EE}" dt="2020-08-22T02:10:22.685" v="2120" actId="26606"/>
          <ac:spMkLst>
            <pc:docMk/>
            <pc:sldMk cId="3268606851" sldId="282"/>
            <ac:spMk id="25" creationId="{3981F5C4-9AE1-404E-AF44-A4E6DB374F9D}"/>
          </ac:spMkLst>
        </pc:spChg>
        <pc:spChg chg="add del">
          <ac:chgData name="Benjamin Tan" userId="1912396213eb13dc" providerId="LiveId" clId="{10C329BE-0E9A-43F5-A2AF-27984F9007EE}" dt="2020-08-22T02:10:22.685" v="2120" actId="26606"/>
          <ac:spMkLst>
            <pc:docMk/>
            <pc:sldMk cId="3268606851" sldId="282"/>
            <ac:spMk id="27" creationId="{763C1781-8726-4FAC-8C45-FF40376BE409}"/>
          </ac:spMkLst>
        </pc:spChg>
        <pc:spChg chg="add del">
          <ac:chgData name="Benjamin Tan" userId="1912396213eb13dc" providerId="LiveId" clId="{10C329BE-0E9A-43F5-A2AF-27984F9007EE}" dt="2020-08-22T02:10:22.685" v="2120" actId="26606"/>
          <ac:spMkLst>
            <pc:docMk/>
            <pc:sldMk cId="3268606851" sldId="282"/>
            <ac:spMk id="29" creationId="{301491B5-56C7-43DC-A3D9-861EECCA056A}"/>
          </ac:spMkLst>
        </pc:spChg>
        <pc:spChg chg="add del">
          <ac:chgData name="Benjamin Tan" userId="1912396213eb13dc" providerId="LiveId" clId="{10C329BE-0E9A-43F5-A2AF-27984F9007EE}" dt="2020-08-22T02:10:22.685" v="2120" actId="26606"/>
          <ac:spMkLst>
            <pc:docMk/>
            <pc:sldMk cId="3268606851" sldId="282"/>
            <ac:spMk id="31" creationId="{237E2353-22DF-46E0-A200-FB30F8F394E2}"/>
          </ac:spMkLst>
        </pc:spChg>
        <pc:spChg chg="add del">
          <ac:chgData name="Benjamin Tan" userId="1912396213eb13dc" providerId="LiveId" clId="{10C329BE-0E9A-43F5-A2AF-27984F9007EE}" dt="2020-08-22T02:10:22.685" v="2120" actId="26606"/>
          <ac:spMkLst>
            <pc:docMk/>
            <pc:sldMk cId="3268606851" sldId="282"/>
            <ac:spMk id="33" creationId="{DD6138DB-057B-45F7-A5F4-E7BFDA20D02C}"/>
          </ac:spMkLst>
        </pc:spChg>
        <pc:spChg chg="add del">
          <ac:chgData name="Benjamin Tan" userId="1912396213eb13dc" providerId="LiveId" clId="{10C329BE-0E9A-43F5-A2AF-27984F9007EE}" dt="2020-08-22T02:10:22.685" v="2120" actId="26606"/>
          <ac:spMkLst>
            <pc:docMk/>
            <pc:sldMk cId="3268606851" sldId="282"/>
            <ac:spMk id="35" creationId="{79A54AB1-B64F-4843-BFAB-81CB74E66B65}"/>
          </ac:spMkLst>
        </pc:spChg>
        <pc:spChg chg="add del">
          <ac:chgData name="Benjamin Tan" userId="1912396213eb13dc" providerId="LiveId" clId="{10C329BE-0E9A-43F5-A2AF-27984F9007EE}" dt="2020-08-22T02:10:23.528" v="2122" actId="26606"/>
          <ac:spMkLst>
            <pc:docMk/>
            <pc:sldMk cId="3268606851" sldId="282"/>
            <ac:spMk id="37" creationId="{71FC7D98-7B8B-402A-90FC-F027482F2142}"/>
          </ac:spMkLst>
        </pc:spChg>
        <pc:spChg chg="add del">
          <ac:chgData name="Benjamin Tan" userId="1912396213eb13dc" providerId="LiveId" clId="{10C329BE-0E9A-43F5-A2AF-27984F9007EE}" dt="2020-08-22T02:10:23.528" v="2122" actId="26606"/>
          <ac:spMkLst>
            <pc:docMk/>
            <pc:sldMk cId="3268606851" sldId="282"/>
            <ac:spMk id="38" creationId="{AD7356EA-285B-4E5D-8FEC-104659A4FD2C}"/>
          </ac:spMkLst>
        </pc:spChg>
        <pc:spChg chg="add del">
          <ac:chgData name="Benjamin Tan" userId="1912396213eb13dc" providerId="LiveId" clId="{10C329BE-0E9A-43F5-A2AF-27984F9007EE}" dt="2020-08-22T02:10:24.584" v="2124" actId="26606"/>
          <ac:spMkLst>
            <pc:docMk/>
            <pc:sldMk cId="3268606851" sldId="282"/>
            <ac:spMk id="40" creationId="{E45B1D5C-0827-4AF0-8186-11FC5A8B8B92}"/>
          </ac:spMkLst>
        </pc:spChg>
        <pc:spChg chg="add del">
          <ac:chgData name="Benjamin Tan" userId="1912396213eb13dc" providerId="LiveId" clId="{10C329BE-0E9A-43F5-A2AF-27984F9007EE}" dt="2020-08-22T02:10:24.584" v="2124" actId="26606"/>
          <ac:spMkLst>
            <pc:docMk/>
            <pc:sldMk cId="3268606851" sldId="282"/>
            <ac:spMk id="41" creationId="{99413ED5-9ED4-4772-BCE4-2BCAE6B12E35}"/>
          </ac:spMkLst>
        </pc:spChg>
        <pc:spChg chg="add del">
          <ac:chgData name="Benjamin Tan" userId="1912396213eb13dc" providerId="LiveId" clId="{10C329BE-0E9A-43F5-A2AF-27984F9007EE}" dt="2020-08-22T02:10:24.584" v="2124" actId="26606"/>
          <ac:spMkLst>
            <pc:docMk/>
            <pc:sldMk cId="3268606851" sldId="282"/>
            <ac:spMk id="42" creationId="{04357C93-F0CB-4A1C-8F77-4E9063789819}"/>
          </ac:spMkLst>
        </pc:spChg>
        <pc:spChg chg="add del">
          <ac:chgData name="Benjamin Tan" userId="1912396213eb13dc" providerId="LiveId" clId="{10C329BE-0E9A-43F5-A2AF-27984F9007EE}" dt="2020-08-22T02:10:24.584" v="2124" actId="26606"/>
          <ac:spMkLst>
            <pc:docMk/>
            <pc:sldMk cId="3268606851" sldId="282"/>
            <ac:spMk id="43" creationId="{90F533E9-6690-41A8-A372-4C6C622D028D}"/>
          </ac:spMkLst>
        </pc:spChg>
        <pc:spChg chg="add">
          <ac:chgData name="Benjamin Tan" userId="1912396213eb13dc" providerId="LiveId" clId="{10C329BE-0E9A-43F5-A2AF-27984F9007EE}" dt="2020-08-22T02:10:24.592" v="2125" actId="26606"/>
          <ac:spMkLst>
            <pc:docMk/>
            <pc:sldMk cId="3268606851" sldId="282"/>
            <ac:spMk id="45" creationId="{71FC7D98-7B8B-402A-90FC-F027482F2142}"/>
          </ac:spMkLst>
        </pc:spChg>
        <pc:spChg chg="add">
          <ac:chgData name="Benjamin Tan" userId="1912396213eb13dc" providerId="LiveId" clId="{10C329BE-0E9A-43F5-A2AF-27984F9007EE}" dt="2020-08-22T02:10:24.592" v="2125" actId="26606"/>
          <ac:spMkLst>
            <pc:docMk/>
            <pc:sldMk cId="3268606851" sldId="282"/>
            <ac:spMk id="46" creationId="{AD7356EA-285B-4E5D-8FEC-104659A4FD2C}"/>
          </ac:spMkLst>
        </pc:spChg>
        <pc:picChg chg="add mod modCrop">
          <ac:chgData name="Benjamin Tan" userId="1912396213eb13dc" providerId="LiveId" clId="{10C329BE-0E9A-43F5-A2AF-27984F9007EE}" dt="2020-08-22T02:11:10.999" v="2164" actId="14100"/>
          <ac:picMkLst>
            <pc:docMk/>
            <pc:sldMk cId="3268606851" sldId="282"/>
            <ac:picMk id="4" creationId="{7076BC28-C0C5-4DFB-B64C-CE32956F7EF0}"/>
          </ac:picMkLst>
        </pc:picChg>
      </pc:sldChg>
      <pc:sldChg chg="modSp add">
        <pc:chgData name="Benjamin Tan" userId="1912396213eb13dc" providerId="LiveId" clId="{10C329BE-0E9A-43F5-A2AF-27984F9007EE}" dt="2020-08-22T02:12:53.763" v="2324" actId="20577"/>
        <pc:sldMkLst>
          <pc:docMk/>
          <pc:sldMk cId="3335269259" sldId="283"/>
        </pc:sldMkLst>
        <pc:spChg chg="mod">
          <ac:chgData name="Benjamin Tan" userId="1912396213eb13dc" providerId="LiveId" clId="{10C329BE-0E9A-43F5-A2AF-27984F9007EE}" dt="2020-08-22T02:12:16.158" v="2179" actId="20577"/>
          <ac:spMkLst>
            <pc:docMk/>
            <pc:sldMk cId="3335269259" sldId="283"/>
            <ac:spMk id="2" creationId="{91AC874B-CFC3-4647-A046-A80F432DAA0A}"/>
          </ac:spMkLst>
        </pc:spChg>
        <pc:spChg chg="mod">
          <ac:chgData name="Benjamin Tan" userId="1912396213eb13dc" providerId="LiveId" clId="{10C329BE-0E9A-43F5-A2AF-27984F9007EE}" dt="2020-08-22T02:12:53.763" v="2324" actId="20577"/>
          <ac:spMkLst>
            <pc:docMk/>
            <pc:sldMk cId="3335269259" sldId="283"/>
            <ac:spMk id="3" creationId="{11DB8D29-B9E6-4E10-98F0-72EEFF2B1C6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79264-816D-48F4-AC44-E80445EFC602}" type="datetimeFigureOut">
              <a:rPr lang="en-SG" smtClean="0"/>
              <a:t>22/8/2020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95B33-F970-408A-9A06-D50EF40ADB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6695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Make sure to click on transparency.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95B33-F970-408A-9A06-D50EF40ADB4E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2358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When setting a texture of a sprite, internally, a pointer is stored to a texture instance stored at memory location 0x12345678.</a:t>
            </a:r>
          </a:p>
          <a:p>
            <a:endParaRPr lang="en-SG" dirty="0"/>
          </a:p>
          <a:p>
            <a:r>
              <a:rPr lang="en-SG" dirty="0"/>
              <a:t>Now when you call it as a function, internally, the texture gets moved to somewhere else within the memory while the original one gets destroyed. Thus, there is an reference to an empty memory, producing the white box.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95B33-F970-408A-9A06-D50EF40ADB4E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9909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16EE8-C62A-4A42-AC2A-0BABB16C4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3C900-8B09-4C21-8373-1BB00F826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8912D-5824-4AF9-9AF5-211A61DA0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74C4-EDBC-431E-91D0-CE15057748B7}" type="datetimeFigureOut">
              <a:rPr lang="en-SG" smtClean="0"/>
              <a:t>22/8/2020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5787C-706E-4EA7-A311-767A91BF6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A9057-93BC-41D8-814F-74D3EBD7E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84E0-AE80-4FB4-9030-14B940E436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10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9F8A5-3C35-491C-98F4-BCA616215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6B0BB-104F-4598-BF5B-FC9001374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BD6E0-A660-4321-891C-61C3613A4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74C4-EDBC-431E-91D0-CE15057748B7}" type="datetimeFigureOut">
              <a:rPr lang="en-SG" smtClean="0"/>
              <a:t>22/8/2020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4D2C5-1BEA-49C3-98D1-435E2A3F5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A79E7-90FC-4602-A0BF-7D2F5A8BD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84E0-AE80-4FB4-9030-14B940E436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414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20A294-20D3-4A3A-AE6E-CEDDD3990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B1010F-34AD-4BB0-A49B-118CE534C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698F9-8022-4DAE-9AC1-0958D5BE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74C4-EDBC-431E-91D0-CE15057748B7}" type="datetimeFigureOut">
              <a:rPr lang="en-SG" smtClean="0"/>
              <a:t>22/8/2020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80133-1690-4C44-84CB-2474B5F15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8EBCD-7F63-4081-9E0F-0C2CC972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84E0-AE80-4FB4-9030-14B940E436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541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145B-ABE0-486A-9864-8CC829CEF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778BD-6913-44A6-91F1-ED48EB481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493ED-B053-4BE5-B275-7A8207B3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74C4-EDBC-431E-91D0-CE15057748B7}" type="datetimeFigureOut">
              <a:rPr lang="en-SG" smtClean="0"/>
              <a:t>22/8/2020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CBB26-8669-490D-A1D9-DC1BD8A52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07574-A064-427C-A7E5-1452A3290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84E0-AE80-4FB4-9030-14B940E436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492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E02E-AAA9-4F58-A6D0-D9520508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13A92-3B13-4DC1-B54B-BFD2320AE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73EB8-DC70-4DB0-BA3F-58394E503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74C4-EDBC-431E-91D0-CE15057748B7}" type="datetimeFigureOut">
              <a:rPr lang="en-SG" smtClean="0"/>
              <a:t>22/8/2020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F24C3-7D61-48AD-B1C1-F9E3C59D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827A9-D385-4BC6-91F6-D7F95D8B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84E0-AE80-4FB4-9030-14B940E436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0168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D2A6-396F-426E-84D6-36A1E5EDB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ADADF-DCB5-490B-A491-048731505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1427A-150E-4938-B0C9-AD5009B83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79EE7-4CE7-472C-9A07-4BE5C12A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74C4-EDBC-431E-91D0-CE15057748B7}" type="datetimeFigureOut">
              <a:rPr lang="en-SG" smtClean="0"/>
              <a:t>22/8/2020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A71CB-94AC-4DBB-BE52-0962AA0C9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77261-143E-4644-A480-CFAD747B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84E0-AE80-4FB4-9030-14B940E436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798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A7DEC-A703-45BF-B5AE-FFC8EDEE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BE088-54AB-4EF1-B2B2-2AD43BCDD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30894-8B6B-42C8-8776-9441C40CF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6B4272-3E56-4EB0-B8EB-7530BE2741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23550-9EB7-443E-A169-D32CE89F6F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402DB-6372-428D-9F97-7C006E810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74C4-EDBC-431E-91D0-CE15057748B7}" type="datetimeFigureOut">
              <a:rPr lang="en-SG" smtClean="0"/>
              <a:t>22/8/2020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DEC85D-E9A6-4EB8-B7F0-787366F0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AA5C32-494B-4958-81BB-C31E15F25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84E0-AE80-4FB4-9030-14B940E436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805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EC988-3CCF-4A53-AD0D-47CE854C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DD2A3E-D846-43EA-B039-7D46542EA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74C4-EDBC-431E-91D0-CE15057748B7}" type="datetimeFigureOut">
              <a:rPr lang="en-SG" smtClean="0"/>
              <a:t>22/8/2020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0D86F5-3FAB-4E29-9B3C-C4B03161B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F13B51-FDBA-4A74-892A-9EF0D987F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84E0-AE80-4FB4-9030-14B940E436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902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8A01D6-8293-4598-B4C5-408F3B60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74C4-EDBC-431E-91D0-CE15057748B7}" type="datetimeFigureOut">
              <a:rPr lang="en-SG" smtClean="0"/>
              <a:t>22/8/2020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F340C-1903-4BEA-A212-AA0C8721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9DBA7-3263-4C84-AEEC-5CC041CE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84E0-AE80-4FB4-9030-14B940E436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023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F74DC-94AF-4CAF-88C3-7949CCCFA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1780E-81F8-43C1-8D8E-6EE1447A3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C52D0-7121-4EC3-B27E-C4D79F950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4A5B6-CF87-4A87-AF1A-B1FBCAC17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74C4-EDBC-431E-91D0-CE15057748B7}" type="datetimeFigureOut">
              <a:rPr lang="en-SG" smtClean="0"/>
              <a:t>22/8/2020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2EDE0-01EE-437D-B1E0-1B0F56FD4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13552-3965-4465-A506-58A2E02C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84E0-AE80-4FB4-9030-14B940E436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3983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F73E8-A2D8-436E-8EE3-2D3E50D47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38AEC-6E37-4BA4-A9A4-5F951B765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C6479-DF3E-4BCE-B3BB-15D49B820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442FE-71EA-47B1-9260-080E851ED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74C4-EDBC-431E-91D0-CE15057748B7}" type="datetimeFigureOut">
              <a:rPr lang="en-SG" smtClean="0"/>
              <a:t>22/8/2020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F407-7801-4549-9EA0-751BC8E2E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78BA6-9F15-4850-AE89-702A76727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84E0-AE80-4FB4-9030-14B940E436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658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27E8B3-5ACE-414F-A128-42F7C8C56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BD8A1-1E83-412B-87A1-FC4ADC5F2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5823A-61E1-43DA-B606-FC8D43EB4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874C4-EDBC-431E-91D0-CE15057748B7}" type="datetimeFigureOut">
              <a:rPr lang="en-SG" smtClean="0"/>
              <a:t>22/8/2020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B3D10-3E57-439C-913F-6BD32867C4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DBB87-517B-4CCE-9CA5-4826AF525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284E0-AE80-4FB4-9030-14B940E436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900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onlinepngtools.com/pixelate-p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605146-9F4C-4A0C-BA67-06D713B69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3"/>
            <a:ext cx="9144000" cy="2521594"/>
          </a:xfrm>
        </p:spPr>
        <p:txBody>
          <a:bodyPr>
            <a:normAutofit/>
          </a:bodyPr>
          <a:lstStyle/>
          <a:p>
            <a:r>
              <a:rPr lang="en-SG" sz="7000"/>
              <a:t>SFML Sprite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0C6A82-6A38-46CB-84EE-ADB5FDFC0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7728"/>
            <a:ext cx="9144000" cy="944339"/>
          </a:xfrm>
        </p:spPr>
        <p:txBody>
          <a:bodyPr>
            <a:normAutofit/>
          </a:bodyPr>
          <a:lstStyle/>
          <a:p>
            <a:r>
              <a:rPr lang="en-SG" dirty="0"/>
              <a:t>How to put images into window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4479276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595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30E07-1DB5-4AF0-B36F-AE3783E4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8" y="5110423"/>
            <a:ext cx="10906061" cy="67154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/>
              <a:t>Step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BECBF-9A53-478A-8C2B-314E7B956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858" y="5855843"/>
            <a:ext cx="10906061" cy="458470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/>
              <a:t>Crop to 100 x 100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2" cy="482247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04562" y="640091"/>
            <a:ext cx="8182876" cy="388111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13B280-B9FF-4325-9971-675151D6FA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56" r="1" b="1"/>
          <a:stretch/>
        </p:blipFill>
        <p:spPr>
          <a:xfrm>
            <a:off x="2170029" y="804672"/>
            <a:ext cx="7851943" cy="35546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92612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3F7FB-85DC-4638-8546-32CE50007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>
            <a:normAutofit/>
          </a:bodyPr>
          <a:lstStyle/>
          <a:p>
            <a:r>
              <a:rPr lang="en-SG" sz="4000"/>
              <a:t>Step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4E610-2ED9-4EA8-AD61-F334FB706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05571" cy="3779520"/>
          </a:xfrm>
        </p:spPr>
        <p:txBody>
          <a:bodyPr>
            <a:normAutofit/>
          </a:bodyPr>
          <a:lstStyle/>
          <a:p>
            <a:r>
              <a:rPr lang="en-SG" sz="1800" dirty="0"/>
              <a:t>Magic Select to remove background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B23939-741B-464C-8FA7-7E59078BA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901" b="-3"/>
          <a:stretch/>
        </p:blipFill>
        <p:spPr>
          <a:xfrm>
            <a:off x="5283708" y="722376"/>
            <a:ext cx="626364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96987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1F23E-7FF1-4A9A-92F3-FCC9EEBA5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8" y="5110423"/>
            <a:ext cx="10906061" cy="67154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/>
              <a:t>Step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D45FA-1850-4C9C-9EE6-D9ED21C88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858" y="5855843"/>
            <a:ext cx="10906061" cy="458470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/>
              <a:t>Move the vector image around. Ctrl + X to cut it.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2" cy="482247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04562" y="640091"/>
            <a:ext cx="8182876" cy="388111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picture containing food&#10;&#10;Description automatically generated">
            <a:extLst>
              <a:ext uri="{FF2B5EF4-FFF2-40B4-BE49-F238E27FC236}">
                <a16:creationId xmlns:a16="http://schemas.microsoft.com/office/drawing/2014/main" id="{9EC8AB1D-D4BF-47E3-9C05-D95AD56334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96" b="14676"/>
          <a:stretch/>
        </p:blipFill>
        <p:spPr>
          <a:xfrm>
            <a:off x="2170029" y="804672"/>
            <a:ext cx="7851943" cy="35546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16665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B704B-6B71-4EB7-9A52-D2CC8761B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>
            <a:normAutofit/>
          </a:bodyPr>
          <a:lstStyle/>
          <a:p>
            <a:r>
              <a:rPr lang="en-SG" sz="4000"/>
              <a:t>Step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3A56C-68D8-4CA5-8869-525AE29A0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05571" cy="3779520"/>
          </a:xfrm>
        </p:spPr>
        <p:txBody>
          <a:bodyPr>
            <a:normAutofit/>
          </a:bodyPr>
          <a:lstStyle/>
          <a:p>
            <a:r>
              <a:rPr lang="en-SG" sz="1800"/>
              <a:t>Remove background. Drag mouse and select background. Press Del to delete.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C7432-C14F-4F6F-B441-CA23AE3D2B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" r="2" b="2"/>
          <a:stretch/>
        </p:blipFill>
        <p:spPr>
          <a:xfrm>
            <a:off x="5283708" y="722376"/>
            <a:ext cx="626364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07915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48C8E-68DB-4334-9E98-A49716B87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>
            <a:normAutofit/>
          </a:bodyPr>
          <a:lstStyle/>
          <a:p>
            <a:r>
              <a:rPr lang="en-SG" sz="4000"/>
              <a:t>Step 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587D1-0801-456C-B600-490B1B280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05571" cy="3779520"/>
          </a:xfrm>
        </p:spPr>
        <p:txBody>
          <a:bodyPr>
            <a:normAutofit/>
          </a:bodyPr>
          <a:lstStyle/>
          <a:p>
            <a:r>
              <a:rPr lang="en-SG" sz="1800"/>
              <a:t>Move vector image into cleared screen.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98BD15-41E3-4910-884D-0D201ED55F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79" b="11867"/>
          <a:stretch/>
        </p:blipFill>
        <p:spPr>
          <a:xfrm>
            <a:off x="5283708" y="722376"/>
            <a:ext cx="626364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24866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FAB36-7B17-4446-9EBB-BE34DD10F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8" y="5110423"/>
            <a:ext cx="10906061" cy="67154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/>
              <a:t>Step 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79C40-80EC-4C61-A61A-83A3CBFBF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858" y="5855843"/>
            <a:ext cx="10906061" cy="458470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/>
              <a:t>Save as</a:t>
            </a:r>
          </a:p>
        </p:txBody>
      </p:sp>
      <p:sp>
        <p:nvSpPr>
          <p:cNvPr id="45" name="Rectangle 8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2" cy="482247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04562" y="640091"/>
            <a:ext cx="8182876" cy="388111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76BC28-C0C5-4DFB-B64C-CE32956F7E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-1811" r="1" b="1913"/>
          <a:stretch/>
        </p:blipFill>
        <p:spPr>
          <a:xfrm>
            <a:off x="2170029" y="770021"/>
            <a:ext cx="7851943" cy="358932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68606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26A84AF-6F58-471A-BF1F-10D8C0351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662E8-8558-41F0-88CB-6BB78F707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8662"/>
            <a:ext cx="3785513" cy="372885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/>
              <a:t>Usage of Paint to help 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A14C62-1908-45BE-9DCB-A4A6245EC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884" b="1"/>
          <a:stretch/>
        </p:blipFill>
        <p:spPr>
          <a:xfrm>
            <a:off x="5009505" y="10"/>
            <a:ext cx="7182495" cy="6857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0337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3D96A-B7C6-4A96-B6FB-87A9387D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SG" sz="400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3A499-AAB9-48E8-B49B-0BCF83E5D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>
            <a:normAutofit/>
          </a:bodyPr>
          <a:lstStyle/>
          <a:p>
            <a:r>
              <a:rPr lang="en-SG" sz="2000"/>
              <a:t>Resize scale to 100 x 100.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E5CE0B-F9CA-49C5-BB68-94B86D8A8B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99" b="-2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16892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8107-A6C1-4C59-B63C-682ACBBF5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6A27B-3E00-4DCA-BEA6-8103ED399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Using drawing tool, select pencil.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BC7CD8-225A-45F8-8CBD-57D2852D6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238" y="1338265"/>
            <a:ext cx="3781115" cy="418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325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A8ED9-B833-4680-84A7-0F155E9BC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SG" dirty="0"/>
              <a:t>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8C16C-8EC2-4F5E-AA04-898E637C0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SG" sz="2000"/>
              <a:t>Draw!</a:t>
            </a:r>
          </a:p>
          <a:p>
            <a:endParaRPr lang="en-SG" sz="2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91010E-B4B6-4F2A-BCB2-8E4C4638C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799" y="807593"/>
            <a:ext cx="4165456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12740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0607A-36B6-42B7-9692-10F5472B5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SG"/>
              <a:t>Recall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EAA30-66C1-47DB-A5A9-3E22E15F8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SG" sz="2000"/>
              <a:t>Last week, we have talked about shapes. </a:t>
            </a:r>
          </a:p>
          <a:p>
            <a:r>
              <a:rPr lang="en-SG" sz="2000"/>
              <a:t>Today, we’ve delve deeper into the “texturizing” a shape, aka sprite.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FF435E-8AF0-4AA3-A6F0-CA2B46A447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0"/>
          <a:stretch/>
        </p:blipFill>
        <p:spPr>
          <a:xfrm>
            <a:off x="5405862" y="2539526"/>
            <a:ext cx="6019331" cy="177570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49274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874B-CFC3-4647-A046-A80F432DA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Step 4 onwards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B8D29-B9E6-4E10-98F0-72EEFF2B1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Save as. Insert image into Paint 3D as per instructed in the previous few slides to create vector image.</a:t>
            </a:r>
          </a:p>
        </p:txBody>
      </p:sp>
    </p:spTree>
    <p:extLst>
      <p:ext uri="{BB962C8B-B14F-4D97-AF65-F5344CB8AC3E}">
        <p14:creationId xmlns:p14="http://schemas.microsoft.com/office/powerpoint/2010/main" val="3335269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CB2A-51ED-4749-89EA-DCCF0F4CE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4675886"/>
            <a:ext cx="3685032" cy="1608328"/>
          </a:xfrm>
        </p:spPr>
        <p:txBody>
          <a:bodyPr>
            <a:normAutofit/>
          </a:bodyPr>
          <a:lstStyle/>
          <a:p>
            <a:r>
              <a:rPr lang="en-SG" sz="3600" dirty="0"/>
              <a:t>Loading of a Texture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"/>
            <a:ext cx="12192002" cy="448944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8">
            <a:extLst>
              <a:ext uri="{FF2B5EF4-FFF2-40B4-BE49-F238E27FC236}">
                <a16:creationId xmlns:a16="http://schemas.microsoft.com/office/drawing/2014/main" id="{07A0C51E-5464-4470-855E-CA530A59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59557" y="640091"/>
            <a:ext cx="8072887" cy="355090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EB3BCD-24D0-4FDA-AAEF-0A30F0263C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0" r="6581"/>
          <a:stretch/>
        </p:blipFill>
        <p:spPr>
          <a:xfrm>
            <a:off x="2184401" y="749300"/>
            <a:ext cx="7823199" cy="33430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C4C70-1973-44C9-9D92-D6611B5F5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4675886"/>
            <a:ext cx="6675627" cy="1605083"/>
          </a:xfrm>
        </p:spPr>
        <p:txBody>
          <a:bodyPr anchor="ctr">
            <a:normAutofit/>
          </a:bodyPr>
          <a:lstStyle/>
          <a:p>
            <a:r>
              <a:rPr lang="en-SG" sz="2000" dirty="0"/>
              <a:t>Use class sf::Texture</a:t>
            </a:r>
          </a:p>
          <a:p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108255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42914-01E2-4FBB-86D2-733E59DE4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341641"/>
            <a:ext cx="3730752" cy="1693776"/>
          </a:xfrm>
        </p:spPr>
        <p:txBody>
          <a:bodyPr>
            <a:normAutofit/>
          </a:bodyPr>
          <a:lstStyle/>
          <a:p>
            <a:r>
              <a:rPr lang="en-SG" sz="3600"/>
              <a:t>Load Image with optional arguments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252DB612-AF27-40CB-BF49-EA942DBA0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41641"/>
            <a:ext cx="6675627" cy="169035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Load a 32 x 32 rectangle that starts at (10,10)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368551"/>
            <a:ext cx="12192002" cy="448944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8">
            <a:extLst>
              <a:ext uri="{FF2B5EF4-FFF2-40B4-BE49-F238E27FC236}">
                <a16:creationId xmlns:a16="http://schemas.microsoft.com/office/drawing/2014/main" id="{07A0C51E-5464-4470-855E-CA530A59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59557" y="2633701"/>
            <a:ext cx="8072887" cy="355090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D31A57-D6EE-40AA-8FAB-287E344755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7" t="3772" r="1547" b="-19235"/>
          <a:stretch/>
        </p:blipFill>
        <p:spPr>
          <a:xfrm>
            <a:off x="2184401" y="2742910"/>
            <a:ext cx="7823199" cy="393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91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27BB3-B066-48E5-AE06-90C48103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Create Sprite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F68EFC-9B4B-4FDC-9DFD-DA4A36493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326" y="2472509"/>
            <a:ext cx="9925348" cy="305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956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A9968-B7C5-4CB5-8241-C352FCC6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Draw Sprite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BD13D9-A5C7-4E2D-879C-FE3CB1A67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7" y="1825626"/>
            <a:ext cx="93821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78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7830E-DB50-4B48-ACAD-C75562494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Sprite Transformation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CC76E9-D6EC-41ED-A55B-4F05527EA4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39" r="1" b="1637"/>
          <a:stretch/>
        </p:blipFill>
        <p:spPr>
          <a:xfrm>
            <a:off x="828675" y="1825626"/>
            <a:ext cx="105251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88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AC3EF-48F2-4991-B39C-2392974FF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White Square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65D4E-64EB-4001-93F2-29024C463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successfully loaded a texture, constructed a sprite correctly, and... all you see on your screen now is a white square. What happened?</a:t>
            </a:r>
          </a:p>
          <a:p>
            <a:r>
              <a:rPr lang="en-US" dirty="0"/>
              <a:t>This is a common mistake. When you set the texture of a sprite, all it </a:t>
            </a:r>
            <a:r>
              <a:rPr lang="en-US" b="1" u="sng" dirty="0"/>
              <a:t>does internally is store a pointer to the texture instance</a:t>
            </a:r>
            <a:r>
              <a:rPr lang="en-US" dirty="0"/>
              <a:t>. Therefore, if the texture is destroyed or moves elsewhere in memory, the sprite ends up with an </a:t>
            </a:r>
            <a:r>
              <a:rPr lang="en-US" b="1" u="sng" dirty="0"/>
              <a:t>invalid texture pointer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68860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871A5-2D97-4F7C-9FA4-D7DEC9164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Visualisation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77DEE8-FB31-41D1-B92A-B2DCC3FA426D}"/>
              </a:ext>
            </a:extLst>
          </p:cNvPr>
          <p:cNvSpPr/>
          <p:nvPr/>
        </p:nvSpPr>
        <p:spPr>
          <a:xfrm>
            <a:off x="3650672" y="2105891"/>
            <a:ext cx="2641600" cy="415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ysClr val="windowText" lastClr="000000"/>
                </a:solidFill>
              </a:rPr>
              <a:t>Texture stored in Memory 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E23BE0-B805-4A53-9B7E-DC06674FBEB4}"/>
              </a:ext>
            </a:extLst>
          </p:cNvPr>
          <p:cNvSpPr/>
          <p:nvPr/>
        </p:nvSpPr>
        <p:spPr>
          <a:xfrm>
            <a:off x="3650672" y="2521094"/>
            <a:ext cx="2641600" cy="415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83F259-59A9-41A2-88E7-AD829469D6BA}"/>
              </a:ext>
            </a:extLst>
          </p:cNvPr>
          <p:cNvSpPr/>
          <p:nvPr/>
        </p:nvSpPr>
        <p:spPr>
          <a:xfrm>
            <a:off x="3650672" y="2936297"/>
            <a:ext cx="2641600" cy="415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50941D-AF15-4AC9-9280-3B86233C4799}"/>
              </a:ext>
            </a:extLst>
          </p:cNvPr>
          <p:cNvSpPr/>
          <p:nvPr/>
        </p:nvSpPr>
        <p:spPr>
          <a:xfrm>
            <a:off x="3650672" y="3351500"/>
            <a:ext cx="2641600" cy="415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EAE14F-8E72-4AFE-B4F2-8FF140D01A33}"/>
              </a:ext>
            </a:extLst>
          </p:cNvPr>
          <p:cNvSpPr/>
          <p:nvPr/>
        </p:nvSpPr>
        <p:spPr>
          <a:xfrm>
            <a:off x="3650672" y="3766703"/>
            <a:ext cx="2641600" cy="415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0A62D4-A26E-4B97-A4BE-73D0461A4314}"/>
              </a:ext>
            </a:extLst>
          </p:cNvPr>
          <p:cNvSpPr/>
          <p:nvPr/>
        </p:nvSpPr>
        <p:spPr>
          <a:xfrm>
            <a:off x="3650672" y="4181906"/>
            <a:ext cx="2641600" cy="415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rgbClr val="FF0000"/>
                </a:solidFill>
              </a:rPr>
              <a:t>NEW</a:t>
            </a:r>
            <a:r>
              <a:rPr lang="en-SG" sz="1400" dirty="0">
                <a:solidFill>
                  <a:sysClr val="windowText" lastClr="000000"/>
                </a:solidFill>
              </a:rPr>
              <a:t> Texture stored in Memory 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ACB2D8-4CF0-498D-AAD3-E15EFC58B858}"/>
              </a:ext>
            </a:extLst>
          </p:cNvPr>
          <p:cNvSpPr/>
          <p:nvPr/>
        </p:nvSpPr>
        <p:spPr>
          <a:xfrm>
            <a:off x="3650672" y="4597109"/>
            <a:ext cx="2641600" cy="415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843D85-4E5A-4B2B-A2FB-7DD448336659}"/>
              </a:ext>
            </a:extLst>
          </p:cNvPr>
          <p:cNvSpPr/>
          <p:nvPr/>
        </p:nvSpPr>
        <p:spPr>
          <a:xfrm>
            <a:off x="3650672" y="5012312"/>
            <a:ext cx="2641600" cy="415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BCC219-29A5-48B0-AD80-7E0DE6FBFB89}"/>
              </a:ext>
            </a:extLst>
          </p:cNvPr>
          <p:cNvSpPr/>
          <p:nvPr/>
        </p:nvSpPr>
        <p:spPr>
          <a:xfrm>
            <a:off x="3650672" y="5427515"/>
            <a:ext cx="2641600" cy="415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AA65CC-524C-4B0A-82E8-AE58F730E606}"/>
              </a:ext>
            </a:extLst>
          </p:cNvPr>
          <p:cNvSpPr/>
          <p:nvPr/>
        </p:nvSpPr>
        <p:spPr>
          <a:xfrm>
            <a:off x="7940841" y="912685"/>
            <a:ext cx="1925053" cy="726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Sf::Texture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DED59AF-EF01-45D6-A453-56004197D2BC}"/>
              </a:ext>
            </a:extLst>
          </p:cNvPr>
          <p:cNvCxnSpPr>
            <a:cxnSpLocks/>
            <a:stCxn id="15" idx="2"/>
            <a:endCxn id="4" idx="3"/>
          </p:cNvCxnSpPr>
          <p:nvPr/>
        </p:nvCxnSpPr>
        <p:spPr>
          <a:xfrm rot="5400000">
            <a:off x="7260551" y="670676"/>
            <a:ext cx="674538" cy="26110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AE428C1-203F-4DCB-977A-CBE21954F91A}"/>
              </a:ext>
            </a:extLst>
          </p:cNvPr>
          <p:cNvSpPr txBox="1"/>
          <p:nvPr/>
        </p:nvSpPr>
        <p:spPr>
          <a:xfrm>
            <a:off x="2253915" y="2128826"/>
            <a:ext cx="139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0x00000001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D08D98-5411-4D03-9FA9-1EA9F308A399}"/>
              </a:ext>
            </a:extLst>
          </p:cNvPr>
          <p:cNvSpPr txBox="1"/>
          <p:nvPr/>
        </p:nvSpPr>
        <p:spPr>
          <a:xfrm>
            <a:off x="2253915" y="4231842"/>
            <a:ext cx="139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0x00000014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C7F6FB-B2B3-4814-B6F3-46395188C312}"/>
              </a:ext>
            </a:extLst>
          </p:cNvPr>
          <p:cNvSpPr/>
          <p:nvPr/>
        </p:nvSpPr>
        <p:spPr>
          <a:xfrm>
            <a:off x="7940841" y="3130939"/>
            <a:ext cx="1925053" cy="726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Return Sprite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704625F-9CBB-47AF-A388-8DD35C168390}"/>
              </a:ext>
            </a:extLst>
          </p:cNvPr>
          <p:cNvCxnSpPr/>
          <p:nvPr/>
        </p:nvCxnSpPr>
        <p:spPr>
          <a:xfrm flipV="1">
            <a:off x="9339943" y="1638955"/>
            <a:ext cx="0" cy="150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7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662E8-8558-41F0-88CB-6BB78F707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0407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Usage of Online Tools to help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A9538-FA79-4326-8315-F9C41452D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0408" y="4629234"/>
            <a:ext cx="3973386" cy="148531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>
                <a:hlinkClick r:id="rId2"/>
              </a:rPr>
              <a:t>https://onlinepngtools.com/pixelate-png</a:t>
            </a:r>
            <a:endParaRPr lang="en-US" sz="2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30741C-8895-4AA4-BE26-FC7CA334CD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71" r="1" b="1"/>
          <a:stretch/>
        </p:blipFill>
        <p:spPr>
          <a:xfrm>
            <a:off x="20" y="10"/>
            <a:ext cx="699288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22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18401-1038-48CA-8732-CA9676A2C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8" y="5110423"/>
            <a:ext cx="10906061" cy="67154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FDA11-7A51-4B58-9B42-F8D7A77B4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858" y="5855843"/>
            <a:ext cx="10906061" cy="458470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/>
              <a:t>Search for your favourite Image.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2" cy="482247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04562" y="640091"/>
            <a:ext cx="8182876" cy="388111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023B75-6EDC-4850-A642-AD2C369553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896" b="-1"/>
          <a:stretch/>
        </p:blipFill>
        <p:spPr>
          <a:xfrm>
            <a:off x="2170029" y="804672"/>
            <a:ext cx="7851943" cy="35546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73037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87B58-8730-4FDC-A3CC-43724947D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SG"/>
              <a:t>Step 2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08976-2B94-436A-831B-FB7DA0120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SG" sz="2000"/>
              <a:t>Copy image.</a:t>
            </a:r>
          </a:p>
          <a:p>
            <a:pPr marL="0" indent="0">
              <a:buNone/>
            </a:pPr>
            <a:endParaRPr lang="en-SG" sz="2000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F14D33-308B-4E0A-AA84-D31CFCBBF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667" y="807593"/>
            <a:ext cx="4597721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85905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D1A7-680A-4576-8868-3FBEE8D26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8" y="5110423"/>
            <a:ext cx="10906061" cy="67154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/>
              <a:t>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1C15D-1CD0-4BAF-8FE5-6AC180D87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858" y="5855843"/>
            <a:ext cx="10906061" cy="458470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/>
              <a:t>Paste it.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2" cy="482247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04562" y="640091"/>
            <a:ext cx="8182876" cy="388111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2E14A0-9308-48EC-8793-2E5B26C9BB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43" r="1" b="1"/>
          <a:stretch/>
        </p:blipFill>
        <p:spPr>
          <a:xfrm>
            <a:off x="2170029" y="804672"/>
            <a:ext cx="7851943" cy="35546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14122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FAC70-0C64-4EC4-9108-7091891ED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>
            <a:normAutofit/>
          </a:bodyPr>
          <a:lstStyle/>
          <a:p>
            <a:r>
              <a:rPr lang="en-SG" sz="4000"/>
              <a:t>Step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49D04-4389-42EE-8EE4-AE577541D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05571" cy="3779520"/>
          </a:xfrm>
        </p:spPr>
        <p:txBody>
          <a:bodyPr>
            <a:normAutofit/>
          </a:bodyPr>
          <a:lstStyle/>
          <a:p>
            <a:r>
              <a:rPr lang="en-SG" sz="1800"/>
              <a:t>Pixelate image.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BA41B-20E0-4658-858F-179FF31788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90" r="-1" b="1669"/>
          <a:stretch/>
        </p:blipFill>
        <p:spPr>
          <a:xfrm>
            <a:off x="5283708" y="722376"/>
            <a:ext cx="626364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06875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F71B-3B2A-474D-A35B-B5321672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8" y="5110423"/>
            <a:ext cx="10906061" cy="67154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/>
              <a:t>Step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F5939-720D-4BD7-B23E-A73BDA194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858" y="5855843"/>
            <a:ext cx="10906061" cy="458470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/>
              <a:t>Save file.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2" cy="482247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04562" y="640091"/>
            <a:ext cx="8182876" cy="388111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F0C365-07BF-47A7-8D6E-1422AAD74F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12" r="1" b="3171"/>
          <a:stretch/>
        </p:blipFill>
        <p:spPr>
          <a:xfrm>
            <a:off x="2170029" y="804672"/>
            <a:ext cx="7851943" cy="35546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40811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53F8B-8151-45AA-8B86-6F3BE8569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>
            <a:normAutofit/>
          </a:bodyPr>
          <a:lstStyle/>
          <a:p>
            <a:r>
              <a:rPr lang="en-SG" sz="4000"/>
              <a:t>Step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465CC-7F85-4436-A9AB-4B731A602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05571" cy="3779520"/>
          </a:xfrm>
        </p:spPr>
        <p:txBody>
          <a:bodyPr>
            <a:normAutofit/>
          </a:bodyPr>
          <a:lstStyle/>
          <a:p>
            <a:r>
              <a:rPr lang="en-SG" sz="1800"/>
              <a:t>Fire up Paint 3D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07B6DE-AF29-47C5-8CDF-B15D392311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7" r="-1" b="-1"/>
          <a:stretch/>
        </p:blipFill>
        <p:spPr>
          <a:xfrm>
            <a:off x="5283708" y="722376"/>
            <a:ext cx="626364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57844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402</Words>
  <Application>Microsoft Office PowerPoint</Application>
  <PresentationFormat>Widescreen</PresentationFormat>
  <Paragraphs>63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SFML Sprite</vt:lpstr>
      <vt:lpstr>Recall</vt:lpstr>
      <vt:lpstr>Usage of Online Tools to help us</vt:lpstr>
      <vt:lpstr>Step 1</vt:lpstr>
      <vt:lpstr>Step 2</vt:lpstr>
      <vt:lpstr>Step 3</vt:lpstr>
      <vt:lpstr>Step 4</vt:lpstr>
      <vt:lpstr>Step 5</vt:lpstr>
      <vt:lpstr>Step 6</vt:lpstr>
      <vt:lpstr>Step 7</vt:lpstr>
      <vt:lpstr>Step 8</vt:lpstr>
      <vt:lpstr>Step 9</vt:lpstr>
      <vt:lpstr>Step 10</vt:lpstr>
      <vt:lpstr>Step 11</vt:lpstr>
      <vt:lpstr>Step 12</vt:lpstr>
      <vt:lpstr>Usage of Paint to help us</vt:lpstr>
      <vt:lpstr>Step 1</vt:lpstr>
      <vt:lpstr>Step 2</vt:lpstr>
      <vt:lpstr>Step 3</vt:lpstr>
      <vt:lpstr>Step 4 onwards</vt:lpstr>
      <vt:lpstr>Loading of a Texture</vt:lpstr>
      <vt:lpstr>Load Image with optional arguments</vt:lpstr>
      <vt:lpstr>Create Sprite</vt:lpstr>
      <vt:lpstr>Draw Sprite</vt:lpstr>
      <vt:lpstr>Sprite Transformation</vt:lpstr>
      <vt:lpstr>White Square Problem</vt:lpstr>
      <vt:lpstr>Visualisation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SFML Sprite</dc:title>
  <dc:creator>Benjamin Tan</dc:creator>
  <cp:lastModifiedBy>Benjamin Tan</cp:lastModifiedBy>
  <cp:revision>1</cp:revision>
  <dcterms:created xsi:type="dcterms:W3CDTF">2020-08-22T02:10:24Z</dcterms:created>
  <dcterms:modified xsi:type="dcterms:W3CDTF">2020-08-22T02:13:00Z</dcterms:modified>
</cp:coreProperties>
</file>