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0" r:id="rId5"/>
    <p:sldId id="261" r:id="rId6"/>
    <p:sldId id="262" r:id="rId7"/>
    <p:sldId id="263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1F240-EC0F-4C63-B300-74527C160B9D}" v="17" dt="2020-08-29T04:49:56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23C1F240-EC0F-4C63-B300-74527C160B9D}"/>
    <pc:docChg chg="undo custSel mod addSld delSld modSld sldOrd">
      <pc:chgData name="Benjamin Tan" userId="1912396213eb13dc" providerId="LiveId" clId="{23C1F240-EC0F-4C63-B300-74527C160B9D}" dt="2020-08-29T04:52:20.764" v="1273" actId="26606"/>
      <pc:docMkLst>
        <pc:docMk/>
      </pc:docMkLst>
      <pc:sldChg chg="del">
        <pc:chgData name="Benjamin Tan" userId="1912396213eb13dc" providerId="LiveId" clId="{23C1F240-EC0F-4C63-B300-74527C160B9D}" dt="2020-08-28T14:28:30.836" v="696" actId="2696"/>
        <pc:sldMkLst>
          <pc:docMk/>
          <pc:sldMk cId="4010379175" sldId="256"/>
        </pc:sldMkLst>
      </pc:sldChg>
      <pc:sldChg chg="addSp delSp modSp add mod ord setBg">
        <pc:chgData name="Benjamin Tan" userId="1912396213eb13dc" providerId="LiveId" clId="{23C1F240-EC0F-4C63-B300-74527C160B9D}" dt="2020-08-29T04:42:37.374" v="697"/>
        <pc:sldMkLst>
          <pc:docMk/>
          <pc:sldMk cId="2634657260" sldId="257"/>
        </pc:sldMkLst>
        <pc:spChg chg="mod">
          <ac:chgData name="Benjamin Tan" userId="1912396213eb13dc" providerId="LiveId" clId="{23C1F240-EC0F-4C63-B300-74527C160B9D}" dt="2020-08-28T13:14:20.327" v="578" actId="122"/>
          <ac:spMkLst>
            <pc:docMk/>
            <pc:sldMk cId="2634657260" sldId="257"/>
            <ac:spMk id="2" creationId="{8AA6A105-3108-40A6-910C-99597FBD34D3}"/>
          </ac:spMkLst>
        </pc:spChg>
        <pc:spChg chg="add del mod">
          <ac:chgData name="Benjamin Tan" userId="1912396213eb13dc" providerId="LiveId" clId="{23C1F240-EC0F-4C63-B300-74527C160B9D}" dt="2020-08-28T13:13:49.938" v="576" actId="26606"/>
          <ac:spMkLst>
            <pc:docMk/>
            <pc:sldMk cId="2634657260" sldId="257"/>
            <ac:spMk id="3" creationId="{865B34DB-A4DA-4BD1-AB25-E72631E7AB68}"/>
          </ac:spMkLst>
        </pc:spChg>
        <pc:spChg chg="add del">
          <ac:chgData name="Benjamin Tan" userId="1912396213eb13dc" providerId="LiveId" clId="{23C1F240-EC0F-4C63-B300-74527C160B9D}" dt="2020-08-28T13:13:49.916" v="575" actId="26606"/>
          <ac:spMkLst>
            <pc:docMk/>
            <pc:sldMk cId="2634657260" sldId="257"/>
            <ac:spMk id="9" creationId="{53B021B3-DE93-4AB7-8A18-CF5F1CED88B8}"/>
          </ac:spMkLst>
        </pc:spChg>
        <pc:spChg chg="add del">
          <ac:chgData name="Benjamin Tan" userId="1912396213eb13dc" providerId="LiveId" clId="{23C1F240-EC0F-4C63-B300-74527C160B9D}" dt="2020-08-28T13:13:49.916" v="575" actId="26606"/>
          <ac:spMkLst>
            <pc:docMk/>
            <pc:sldMk cId="2634657260" sldId="257"/>
            <ac:spMk id="11" creationId="{52D502E5-F6B4-4D58-B4AE-FC466FF15EE8}"/>
          </ac:spMkLst>
        </pc:spChg>
        <pc:spChg chg="add del">
          <ac:chgData name="Benjamin Tan" userId="1912396213eb13dc" providerId="LiveId" clId="{23C1F240-EC0F-4C63-B300-74527C160B9D}" dt="2020-08-28T13:13:49.916" v="575" actId="26606"/>
          <ac:spMkLst>
            <pc:docMk/>
            <pc:sldMk cId="2634657260" sldId="257"/>
            <ac:spMk id="13" creationId="{9DECDBF4-02B6-4BB4-B65B-B8107AD6A9E8}"/>
          </ac:spMkLst>
        </pc:spChg>
        <pc:spChg chg="add">
          <ac:chgData name="Benjamin Tan" userId="1912396213eb13dc" providerId="LiveId" clId="{23C1F240-EC0F-4C63-B300-74527C160B9D}" dt="2020-08-28T13:13:49.938" v="576" actId="26606"/>
          <ac:spMkLst>
            <pc:docMk/>
            <pc:sldMk cId="2634657260" sldId="257"/>
            <ac:spMk id="15" creationId="{3A5B4632-C963-4296-86F0-79AA9EA5AE98}"/>
          </ac:spMkLst>
        </pc:spChg>
        <pc:graphicFrameChg chg="add del">
          <ac:chgData name="Benjamin Tan" userId="1912396213eb13dc" providerId="LiveId" clId="{23C1F240-EC0F-4C63-B300-74527C160B9D}" dt="2020-08-28T13:13:49.916" v="575" actId="26606"/>
          <ac:graphicFrameMkLst>
            <pc:docMk/>
            <pc:sldMk cId="2634657260" sldId="257"/>
            <ac:graphicFrameMk id="5" creationId="{4291D9BA-9CBF-45F0-B929-CD20D1809588}"/>
          </ac:graphicFrameMkLst>
        </pc:graphicFrameChg>
        <pc:graphicFrameChg chg="add mod">
          <ac:chgData name="Benjamin Tan" userId="1912396213eb13dc" providerId="LiveId" clId="{23C1F240-EC0F-4C63-B300-74527C160B9D}" dt="2020-08-28T13:14:06.508" v="577" actId="33524"/>
          <ac:graphicFrameMkLst>
            <pc:docMk/>
            <pc:sldMk cId="2634657260" sldId="257"/>
            <ac:graphicFrameMk id="16" creationId="{0FDB41BD-BCB3-40AB-9BAE-0987E038ED8C}"/>
          </ac:graphicFrameMkLst>
        </pc:graphicFrameChg>
      </pc:sldChg>
      <pc:sldChg chg="addSp delSp modSp add mod ord setBg">
        <pc:chgData name="Benjamin Tan" userId="1912396213eb13dc" providerId="LiveId" clId="{23C1F240-EC0F-4C63-B300-74527C160B9D}" dt="2020-08-29T04:42:40.023" v="698"/>
        <pc:sldMkLst>
          <pc:docMk/>
          <pc:sldMk cId="3289330886" sldId="258"/>
        </pc:sldMkLst>
        <pc:spChg chg="del">
          <ac:chgData name="Benjamin Tan" userId="1912396213eb13dc" providerId="LiveId" clId="{23C1F240-EC0F-4C63-B300-74527C160B9D}" dt="2020-08-28T13:11:35.024" v="535" actId="478"/>
          <ac:spMkLst>
            <pc:docMk/>
            <pc:sldMk cId="3289330886" sldId="258"/>
            <ac:spMk id="2" creationId="{91EE2E18-01FF-4F83-B7F2-9C853931F9CF}"/>
          </ac:spMkLst>
        </pc:spChg>
        <pc:spChg chg="del">
          <ac:chgData name="Benjamin Tan" userId="1912396213eb13dc" providerId="LiveId" clId="{23C1F240-EC0F-4C63-B300-74527C160B9D}" dt="2020-08-28T13:11:38.047" v="536" actId="478"/>
          <ac:spMkLst>
            <pc:docMk/>
            <pc:sldMk cId="3289330886" sldId="258"/>
            <ac:spMk id="3" creationId="{D74C772F-A092-4A9B-A03B-E02B90FEC364}"/>
          </ac:spMkLst>
        </pc:spChg>
        <pc:spChg chg="add del">
          <ac:chgData name="Benjamin Tan" userId="1912396213eb13dc" providerId="LiveId" clId="{23C1F240-EC0F-4C63-B300-74527C160B9D}" dt="2020-08-28T13:13:28.623" v="568" actId="26606"/>
          <ac:spMkLst>
            <pc:docMk/>
            <pc:sldMk cId="3289330886" sldId="258"/>
            <ac:spMk id="9" creationId="{01D0AF59-99C3-4251-AB9A-C966C6AD4400}"/>
          </ac:spMkLst>
        </pc:spChg>
        <pc:spChg chg="add del">
          <ac:chgData name="Benjamin Tan" userId="1912396213eb13dc" providerId="LiveId" clId="{23C1F240-EC0F-4C63-B300-74527C160B9D}" dt="2020-08-28T13:13:28.623" v="568" actId="26606"/>
          <ac:spMkLst>
            <pc:docMk/>
            <pc:sldMk cId="3289330886" sldId="258"/>
            <ac:spMk id="11" creationId="{1855405F-37A2-4869-9154-F8BE3BECE6C3}"/>
          </ac:spMkLst>
        </pc:spChg>
        <pc:spChg chg="add del">
          <ac:chgData name="Benjamin Tan" userId="1912396213eb13dc" providerId="LiveId" clId="{23C1F240-EC0F-4C63-B300-74527C160B9D}" dt="2020-08-28T13:13:29.786" v="570" actId="26606"/>
          <ac:spMkLst>
            <pc:docMk/>
            <pc:sldMk cId="3289330886" sldId="258"/>
            <ac:spMk id="14" creationId="{86FF76B9-219D-4469-AF87-0236D29032F1}"/>
          </ac:spMkLst>
        </pc:spChg>
        <pc:spChg chg="add del">
          <ac:chgData name="Benjamin Tan" userId="1912396213eb13dc" providerId="LiveId" clId="{23C1F240-EC0F-4C63-B300-74527C160B9D}" dt="2020-08-28T13:13:29.786" v="570" actId="26606"/>
          <ac:spMkLst>
            <pc:docMk/>
            <pc:sldMk cId="3289330886" sldId="258"/>
            <ac:spMk id="15" creationId="{2E80C965-DB6D-4F81-9E9E-B027384D0BD6}"/>
          </ac:spMkLst>
        </pc:spChg>
        <pc:spChg chg="add del">
          <ac:chgData name="Benjamin Tan" userId="1912396213eb13dc" providerId="LiveId" clId="{23C1F240-EC0F-4C63-B300-74527C160B9D}" dt="2020-08-28T13:13:29.786" v="570" actId="26606"/>
          <ac:spMkLst>
            <pc:docMk/>
            <pc:sldMk cId="3289330886" sldId="258"/>
            <ac:spMk id="17" creationId="{633C5E46-DAC5-4661-9C87-22B08E2A512F}"/>
          </ac:spMkLst>
        </pc:spChg>
        <pc:spChg chg="add del">
          <ac:chgData name="Benjamin Tan" userId="1912396213eb13dc" providerId="LiveId" clId="{23C1F240-EC0F-4C63-B300-74527C160B9D}" dt="2020-08-28T13:13:30.917" v="572" actId="26606"/>
          <ac:spMkLst>
            <pc:docMk/>
            <pc:sldMk cId="3289330886" sldId="258"/>
            <ac:spMk id="19" creationId="{FF9F2414-84E8-453E-B1F3-389FDE8192D9}"/>
          </ac:spMkLst>
        </pc:spChg>
        <pc:spChg chg="add del">
          <ac:chgData name="Benjamin Tan" userId="1912396213eb13dc" providerId="LiveId" clId="{23C1F240-EC0F-4C63-B300-74527C160B9D}" dt="2020-08-28T13:13:30.917" v="572" actId="26606"/>
          <ac:spMkLst>
            <pc:docMk/>
            <pc:sldMk cId="3289330886" sldId="258"/>
            <ac:spMk id="20" creationId="{F3060C83-F051-4F0E-ABAD-AA0DFC48B218}"/>
          </ac:spMkLst>
        </pc:spChg>
        <pc:spChg chg="add del">
          <ac:chgData name="Benjamin Tan" userId="1912396213eb13dc" providerId="LiveId" clId="{23C1F240-EC0F-4C63-B300-74527C160B9D}" dt="2020-08-28T13:13:30.917" v="572" actId="26606"/>
          <ac:spMkLst>
            <pc:docMk/>
            <pc:sldMk cId="3289330886" sldId="258"/>
            <ac:spMk id="21" creationId="{3ECA69A1-7536-43AC-85EF-C7106179F5ED}"/>
          </ac:spMkLst>
        </pc:spChg>
        <pc:spChg chg="add del">
          <ac:chgData name="Benjamin Tan" userId="1912396213eb13dc" providerId="LiveId" clId="{23C1F240-EC0F-4C63-B300-74527C160B9D}" dt="2020-08-28T13:13:30.917" v="572" actId="26606"/>
          <ac:spMkLst>
            <pc:docMk/>
            <pc:sldMk cId="3289330886" sldId="258"/>
            <ac:spMk id="22" creationId="{83C98ABE-055B-441F-B07E-44F97F083C39}"/>
          </ac:spMkLst>
        </pc:spChg>
        <pc:spChg chg="add del">
          <ac:chgData name="Benjamin Tan" userId="1912396213eb13dc" providerId="LiveId" clId="{23C1F240-EC0F-4C63-B300-74527C160B9D}" dt="2020-08-28T13:13:30.917" v="572" actId="26606"/>
          <ac:spMkLst>
            <pc:docMk/>
            <pc:sldMk cId="3289330886" sldId="258"/>
            <ac:spMk id="23" creationId="{29FDB030-9B49-4CED-8CCD-4D99382388AC}"/>
          </ac:spMkLst>
        </pc:spChg>
        <pc:spChg chg="add del">
          <ac:chgData name="Benjamin Tan" userId="1912396213eb13dc" providerId="LiveId" clId="{23C1F240-EC0F-4C63-B300-74527C160B9D}" dt="2020-08-28T13:13:30.917" v="572" actId="26606"/>
          <ac:spMkLst>
            <pc:docMk/>
            <pc:sldMk cId="3289330886" sldId="258"/>
            <ac:spMk id="24" creationId="{3783CA14-24A1-485C-8B30-D6A5D87987AD}"/>
          </ac:spMkLst>
        </pc:spChg>
        <pc:spChg chg="add del">
          <ac:chgData name="Benjamin Tan" userId="1912396213eb13dc" providerId="LiveId" clId="{23C1F240-EC0F-4C63-B300-74527C160B9D}" dt="2020-08-28T13:13:30.917" v="572" actId="26606"/>
          <ac:spMkLst>
            <pc:docMk/>
            <pc:sldMk cId="3289330886" sldId="258"/>
            <ac:spMk id="25" creationId="{9A97C86A-04D6-40F7-AE84-31AB43E6A846}"/>
          </ac:spMkLst>
        </pc:spChg>
        <pc:spChg chg="add">
          <ac:chgData name="Benjamin Tan" userId="1912396213eb13dc" providerId="LiveId" clId="{23C1F240-EC0F-4C63-B300-74527C160B9D}" dt="2020-08-28T13:13:30.931" v="573" actId="26606"/>
          <ac:spMkLst>
            <pc:docMk/>
            <pc:sldMk cId="3289330886" sldId="258"/>
            <ac:spMk id="27" creationId="{42A4FC2C-047E-45A5-965D-8E1E3BF09BC6}"/>
          </ac:spMkLst>
        </pc:spChg>
        <pc:grpChg chg="add del">
          <ac:chgData name="Benjamin Tan" userId="1912396213eb13dc" providerId="LiveId" clId="{23C1F240-EC0F-4C63-B300-74527C160B9D}" dt="2020-08-28T13:13:29.786" v="570" actId="26606"/>
          <ac:grpSpMkLst>
            <pc:docMk/>
            <pc:sldMk cId="3289330886" sldId="258"/>
            <ac:grpSpMk id="16" creationId="{DB88BD78-87E1-424D-B479-C37D8E41B12E}"/>
          </ac:grpSpMkLst>
        </pc:grpChg>
        <pc:picChg chg="add mod">
          <ac:chgData name="Benjamin Tan" userId="1912396213eb13dc" providerId="LiveId" clId="{23C1F240-EC0F-4C63-B300-74527C160B9D}" dt="2020-08-28T13:13:30.931" v="573" actId="26606"/>
          <ac:picMkLst>
            <pc:docMk/>
            <pc:sldMk cId="3289330886" sldId="258"/>
            <ac:picMk id="4" creationId="{81850A18-D1CD-4167-9480-077A5DF75DF1}"/>
          </ac:picMkLst>
        </pc:picChg>
      </pc:sldChg>
      <pc:sldChg chg="addSp modSp add mod setBg setClrOvrMap">
        <pc:chgData name="Benjamin Tan" userId="1912396213eb13dc" providerId="LiveId" clId="{23C1F240-EC0F-4C63-B300-74527C160B9D}" dt="2020-08-28T13:14:37.503" v="580" actId="27614"/>
        <pc:sldMkLst>
          <pc:docMk/>
          <pc:sldMk cId="267476052" sldId="259"/>
        </pc:sldMkLst>
        <pc:spChg chg="mod">
          <ac:chgData name="Benjamin Tan" userId="1912396213eb13dc" providerId="LiveId" clId="{23C1F240-EC0F-4C63-B300-74527C160B9D}" dt="2020-08-28T13:14:32.835" v="579" actId="26606"/>
          <ac:spMkLst>
            <pc:docMk/>
            <pc:sldMk cId="267476052" sldId="259"/>
            <ac:spMk id="2" creationId="{F4C7CC8D-AE71-481B-B5E2-7815FBD94906}"/>
          </ac:spMkLst>
        </pc:spChg>
        <pc:spChg chg="mod">
          <ac:chgData name="Benjamin Tan" userId="1912396213eb13dc" providerId="LiveId" clId="{23C1F240-EC0F-4C63-B300-74527C160B9D}" dt="2020-08-28T13:14:32.835" v="579" actId="26606"/>
          <ac:spMkLst>
            <pc:docMk/>
            <pc:sldMk cId="267476052" sldId="259"/>
            <ac:spMk id="3" creationId="{F9E8624D-C681-4145-AD3C-71A1810F90B3}"/>
          </ac:spMkLst>
        </pc:spChg>
        <pc:spChg chg="add">
          <ac:chgData name="Benjamin Tan" userId="1912396213eb13dc" providerId="LiveId" clId="{23C1F240-EC0F-4C63-B300-74527C160B9D}" dt="2020-08-28T13:14:32.835" v="579" actId="26606"/>
          <ac:spMkLst>
            <pc:docMk/>
            <pc:sldMk cId="267476052" sldId="259"/>
            <ac:spMk id="9" creationId="{71B2258F-86CA-4D4D-8270-BC05FCDEBFB3}"/>
          </ac:spMkLst>
        </pc:spChg>
        <pc:picChg chg="add mod">
          <ac:chgData name="Benjamin Tan" userId="1912396213eb13dc" providerId="LiveId" clId="{23C1F240-EC0F-4C63-B300-74527C160B9D}" dt="2020-08-28T13:14:37.503" v="580" actId="27614"/>
          <ac:picMkLst>
            <pc:docMk/>
            <pc:sldMk cId="267476052" sldId="259"/>
            <ac:picMk id="5" creationId="{0E72B3BA-017C-4FE8-BF95-6CAC935BE193}"/>
          </ac:picMkLst>
        </pc:picChg>
      </pc:sldChg>
      <pc:sldChg chg="addSp delSp modSp add mod setBg">
        <pc:chgData name="Benjamin Tan" userId="1912396213eb13dc" providerId="LiveId" clId="{23C1F240-EC0F-4C63-B300-74527C160B9D}" dt="2020-08-28T13:13:14.905" v="566" actId="27614"/>
        <pc:sldMkLst>
          <pc:docMk/>
          <pc:sldMk cId="3707219010" sldId="260"/>
        </pc:sldMkLst>
        <pc:spChg chg="mod">
          <ac:chgData name="Benjamin Tan" userId="1912396213eb13dc" providerId="LiveId" clId="{23C1F240-EC0F-4C63-B300-74527C160B9D}" dt="2020-08-28T13:13:11.601" v="565" actId="26606"/>
          <ac:spMkLst>
            <pc:docMk/>
            <pc:sldMk cId="3707219010" sldId="260"/>
            <ac:spMk id="2" creationId="{518E3187-2DED-41D1-B095-4B43CAAD1877}"/>
          </ac:spMkLst>
        </pc:spChg>
        <pc:spChg chg="del">
          <ac:chgData name="Benjamin Tan" userId="1912396213eb13dc" providerId="LiveId" clId="{23C1F240-EC0F-4C63-B300-74527C160B9D}" dt="2020-08-28T13:13:07.112" v="562" actId="478"/>
          <ac:spMkLst>
            <pc:docMk/>
            <pc:sldMk cId="3707219010" sldId="260"/>
            <ac:spMk id="3" creationId="{7F386108-2898-4592-9D3A-623F7D6FC13C}"/>
          </ac:spMkLst>
        </pc:spChg>
        <pc:spChg chg="add">
          <ac:chgData name="Benjamin Tan" userId="1912396213eb13dc" providerId="LiveId" clId="{23C1F240-EC0F-4C63-B300-74527C160B9D}" dt="2020-08-28T13:13:11.601" v="565" actId="26606"/>
          <ac:spMkLst>
            <pc:docMk/>
            <pc:sldMk cId="3707219010" sldId="260"/>
            <ac:spMk id="9" creationId="{1707FC24-6981-43D9-B525-C7832BA22463}"/>
          </ac:spMkLst>
        </pc:spChg>
        <pc:picChg chg="add mod">
          <ac:chgData name="Benjamin Tan" userId="1912396213eb13dc" providerId="LiveId" clId="{23C1F240-EC0F-4C63-B300-74527C160B9D}" dt="2020-08-28T13:13:14.905" v="566" actId="27614"/>
          <ac:picMkLst>
            <pc:docMk/>
            <pc:sldMk cId="3707219010" sldId="260"/>
            <ac:picMk id="4" creationId="{D673C3A8-6C1B-4605-ABCD-FB4FBC778AAE}"/>
          </ac:picMkLst>
        </pc:picChg>
      </pc:sldChg>
      <pc:sldChg chg="addSp delSp modSp add mod setBg">
        <pc:chgData name="Benjamin Tan" userId="1912396213eb13dc" providerId="LiveId" clId="{23C1F240-EC0F-4C63-B300-74527C160B9D}" dt="2020-08-28T13:32:22.278" v="619" actId="26606"/>
        <pc:sldMkLst>
          <pc:docMk/>
          <pc:sldMk cId="3827639372" sldId="261"/>
        </pc:sldMkLst>
        <pc:spChg chg="mod">
          <ac:chgData name="Benjamin Tan" userId="1912396213eb13dc" providerId="LiveId" clId="{23C1F240-EC0F-4C63-B300-74527C160B9D}" dt="2020-08-28T13:32:22.278" v="619" actId="26606"/>
          <ac:spMkLst>
            <pc:docMk/>
            <pc:sldMk cId="3827639372" sldId="261"/>
            <ac:spMk id="2" creationId="{6A9E6447-D120-4689-8C9F-B240AB425FCB}"/>
          </ac:spMkLst>
        </pc:spChg>
        <pc:spChg chg="del">
          <ac:chgData name="Benjamin Tan" userId="1912396213eb13dc" providerId="LiveId" clId="{23C1F240-EC0F-4C63-B300-74527C160B9D}" dt="2020-08-28T13:32:17.280" v="617" actId="478"/>
          <ac:spMkLst>
            <pc:docMk/>
            <pc:sldMk cId="3827639372" sldId="261"/>
            <ac:spMk id="3" creationId="{0B59431E-F0AC-465C-91ED-9ABF706BD1B2}"/>
          </ac:spMkLst>
        </pc:spChg>
        <pc:spChg chg="add">
          <ac:chgData name="Benjamin Tan" userId="1912396213eb13dc" providerId="LiveId" clId="{23C1F240-EC0F-4C63-B300-74527C160B9D}" dt="2020-08-28T13:32:22.278" v="619" actId="26606"/>
          <ac:spMkLst>
            <pc:docMk/>
            <pc:sldMk cId="3827639372" sldId="261"/>
            <ac:spMk id="9" creationId="{1707FC24-6981-43D9-B525-C7832BA22463}"/>
          </ac:spMkLst>
        </pc:spChg>
        <pc:picChg chg="add mod">
          <ac:chgData name="Benjamin Tan" userId="1912396213eb13dc" providerId="LiveId" clId="{23C1F240-EC0F-4C63-B300-74527C160B9D}" dt="2020-08-28T13:32:22.278" v="619" actId="26606"/>
          <ac:picMkLst>
            <pc:docMk/>
            <pc:sldMk cId="3827639372" sldId="261"/>
            <ac:picMk id="4" creationId="{8B48F551-7B6B-4315-9CD9-B2364CB6AC5F}"/>
          </ac:picMkLst>
        </pc:picChg>
      </pc:sldChg>
      <pc:sldChg chg="addSp delSp modSp add mod setBg">
        <pc:chgData name="Benjamin Tan" userId="1912396213eb13dc" providerId="LiveId" clId="{23C1F240-EC0F-4C63-B300-74527C160B9D}" dt="2020-08-28T13:33:13.388" v="673" actId="26606"/>
        <pc:sldMkLst>
          <pc:docMk/>
          <pc:sldMk cId="2069733762" sldId="262"/>
        </pc:sldMkLst>
        <pc:spChg chg="mod">
          <ac:chgData name="Benjamin Tan" userId="1912396213eb13dc" providerId="LiveId" clId="{23C1F240-EC0F-4C63-B300-74527C160B9D}" dt="2020-08-28T13:33:13.388" v="673" actId="26606"/>
          <ac:spMkLst>
            <pc:docMk/>
            <pc:sldMk cId="2069733762" sldId="262"/>
            <ac:spMk id="2" creationId="{F526E00A-ACC8-45EF-B21A-5542A8E288C3}"/>
          </ac:spMkLst>
        </pc:spChg>
        <pc:spChg chg="del mod">
          <ac:chgData name="Benjamin Tan" userId="1912396213eb13dc" providerId="LiveId" clId="{23C1F240-EC0F-4C63-B300-74527C160B9D}" dt="2020-08-28T13:33:09.498" v="672" actId="478"/>
          <ac:spMkLst>
            <pc:docMk/>
            <pc:sldMk cId="2069733762" sldId="262"/>
            <ac:spMk id="3" creationId="{486C4A36-69C4-426C-9AA2-91A74B5CDFEF}"/>
          </ac:spMkLst>
        </pc:spChg>
        <pc:spChg chg="add">
          <ac:chgData name="Benjamin Tan" userId="1912396213eb13dc" providerId="LiveId" clId="{23C1F240-EC0F-4C63-B300-74527C160B9D}" dt="2020-08-28T13:33:13.388" v="673" actId="26606"/>
          <ac:spMkLst>
            <pc:docMk/>
            <pc:sldMk cId="2069733762" sldId="262"/>
            <ac:spMk id="6" creationId="{71FC7D98-7B8B-402A-90FC-F027482F2142}"/>
          </ac:spMkLst>
        </pc:spChg>
        <pc:spChg chg="add del">
          <ac:chgData name="Benjamin Tan" userId="1912396213eb13dc" providerId="LiveId" clId="{23C1F240-EC0F-4C63-B300-74527C160B9D}" dt="2020-08-28T13:33:07.585" v="671" actId="26606"/>
          <ac:spMkLst>
            <pc:docMk/>
            <pc:sldMk cId="2069733762" sldId="262"/>
            <ac:spMk id="9" creationId="{9427AF5F-9A0E-42B7-A252-FD64C9885F9C}"/>
          </ac:spMkLst>
        </pc:spChg>
        <pc:spChg chg="add">
          <ac:chgData name="Benjamin Tan" userId="1912396213eb13dc" providerId="LiveId" clId="{23C1F240-EC0F-4C63-B300-74527C160B9D}" dt="2020-08-28T13:33:13.388" v="673" actId="26606"/>
          <ac:spMkLst>
            <pc:docMk/>
            <pc:sldMk cId="2069733762" sldId="262"/>
            <ac:spMk id="11" creationId="{AD7356EA-285B-4E5D-8FEC-104659A4FD2C}"/>
          </ac:spMkLst>
        </pc:spChg>
        <pc:picChg chg="add mod">
          <ac:chgData name="Benjamin Tan" userId="1912396213eb13dc" providerId="LiveId" clId="{23C1F240-EC0F-4C63-B300-74527C160B9D}" dt="2020-08-28T13:33:13.388" v="673" actId="26606"/>
          <ac:picMkLst>
            <pc:docMk/>
            <pc:sldMk cId="2069733762" sldId="262"/>
            <ac:picMk id="4" creationId="{A2A5568D-6BE3-452D-833C-A5384C057820}"/>
          </ac:picMkLst>
        </pc:picChg>
      </pc:sldChg>
      <pc:sldChg chg="addSp delSp modSp add mod setBg">
        <pc:chgData name="Benjamin Tan" userId="1912396213eb13dc" providerId="LiveId" clId="{23C1F240-EC0F-4C63-B300-74527C160B9D}" dt="2020-08-28T13:43:38.473" v="695" actId="27614"/>
        <pc:sldMkLst>
          <pc:docMk/>
          <pc:sldMk cId="3557932384" sldId="263"/>
        </pc:sldMkLst>
        <pc:spChg chg="mod">
          <ac:chgData name="Benjamin Tan" userId="1912396213eb13dc" providerId="LiveId" clId="{23C1F240-EC0F-4C63-B300-74527C160B9D}" dt="2020-08-28T13:43:34.115" v="694" actId="26606"/>
          <ac:spMkLst>
            <pc:docMk/>
            <pc:sldMk cId="3557932384" sldId="263"/>
            <ac:spMk id="2" creationId="{8840D6FD-1E4B-44C6-8BF4-9C1FDE7F2DCC}"/>
          </ac:spMkLst>
        </pc:spChg>
        <pc:spChg chg="del">
          <ac:chgData name="Benjamin Tan" userId="1912396213eb13dc" providerId="LiveId" clId="{23C1F240-EC0F-4C63-B300-74527C160B9D}" dt="2020-08-28T13:43:09.951" v="692" actId="478"/>
          <ac:spMkLst>
            <pc:docMk/>
            <pc:sldMk cId="3557932384" sldId="263"/>
            <ac:spMk id="3" creationId="{112B3415-931E-4982-B358-69F7677C3B62}"/>
          </ac:spMkLst>
        </pc:spChg>
        <pc:spChg chg="add">
          <ac:chgData name="Benjamin Tan" userId="1912396213eb13dc" providerId="LiveId" clId="{23C1F240-EC0F-4C63-B300-74527C160B9D}" dt="2020-08-28T13:43:34.115" v="694" actId="26606"/>
          <ac:spMkLst>
            <pc:docMk/>
            <pc:sldMk cId="3557932384" sldId="263"/>
            <ac:spMk id="9" creationId="{1707FC24-6981-43D9-B525-C7832BA22463}"/>
          </ac:spMkLst>
        </pc:spChg>
        <pc:picChg chg="add mod">
          <ac:chgData name="Benjamin Tan" userId="1912396213eb13dc" providerId="LiveId" clId="{23C1F240-EC0F-4C63-B300-74527C160B9D}" dt="2020-08-28T13:43:38.473" v="695" actId="27614"/>
          <ac:picMkLst>
            <pc:docMk/>
            <pc:sldMk cId="3557932384" sldId="263"/>
            <ac:picMk id="4" creationId="{B7B4D48A-F9BD-474D-B794-D534D954051C}"/>
          </ac:picMkLst>
        </pc:picChg>
      </pc:sldChg>
      <pc:sldChg chg="addSp delSp modSp add mod setBg">
        <pc:chgData name="Benjamin Tan" userId="1912396213eb13dc" providerId="LiveId" clId="{23C1F240-EC0F-4C63-B300-74527C160B9D}" dt="2020-08-29T04:49:50.690" v="813" actId="26606"/>
        <pc:sldMkLst>
          <pc:docMk/>
          <pc:sldMk cId="1875971653" sldId="264"/>
        </pc:sldMkLst>
        <pc:spChg chg="mod">
          <ac:chgData name="Benjamin Tan" userId="1912396213eb13dc" providerId="LiveId" clId="{23C1F240-EC0F-4C63-B300-74527C160B9D}" dt="2020-08-29T04:49:50.690" v="813" actId="26606"/>
          <ac:spMkLst>
            <pc:docMk/>
            <pc:sldMk cId="1875971653" sldId="264"/>
            <ac:spMk id="2" creationId="{35E860FB-688D-491D-ACA6-4B8F1179F6CC}"/>
          </ac:spMkLst>
        </pc:spChg>
        <pc:spChg chg="add del mod">
          <ac:chgData name="Benjamin Tan" userId="1912396213eb13dc" providerId="LiveId" clId="{23C1F240-EC0F-4C63-B300-74527C160B9D}" dt="2020-08-29T04:49:50.690" v="813" actId="26606"/>
          <ac:spMkLst>
            <pc:docMk/>
            <pc:sldMk cId="1875971653" sldId="264"/>
            <ac:spMk id="3" creationId="{1BE68B49-F1AA-473D-B234-73DE53D44FED}"/>
          </ac:spMkLst>
        </pc:spChg>
        <pc:spChg chg="add del">
          <ac:chgData name="Benjamin Tan" userId="1912396213eb13dc" providerId="LiveId" clId="{23C1F240-EC0F-4C63-B300-74527C160B9D}" dt="2020-08-29T04:49:50.672" v="812" actId="26606"/>
          <ac:spMkLst>
            <pc:docMk/>
            <pc:sldMk cId="1875971653" sldId="264"/>
            <ac:spMk id="9" creationId="{07E773EB-1EC1-4E49-9DE2-E6F460497242}"/>
          </ac:spMkLst>
        </pc:spChg>
        <pc:spChg chg="add">
          <ac:chgData name="Benjamin Tan" userId="1912396213eb13dc" providerId="LiveId" clId="{23C1F240-EC0F-4C63-B300-74527C160B9D}" dt="2020-08-29T04:49:50.690" v="813" actId="26606"/>
          <ac:spMkLst>
            <pc:docMk/>
            <pc:sldMk cId="1875971653" sldId="264"/>
            <ac:spMk id="11" creationId="{46C2E80F-49A6-4372-B103-219D417A55ED}"/>
          </ac:spMkLst>
        </pc:spChg>
        <pc:graphicFrameChg chg="add del">
          <ac:chgData name="Benjamin Tan" userId="1912396213eb13dc" providerId="LiveId" clId="{23C1F240-EC0F-4C63-B300-74527C160B9D}" dt="2020-08-29T04:49:50.672" v="812" actId="26606"/>
          <ac:graphicFrameMkLst>
            <pc:docMk/>
            <pc:sldMk cId="1875971653" sldId="264"/>
            <ac:graphicFrameMk id="5" creationId="{09D6AFDD-D2DA-4864-80D4-5C1196733499}"/>
          </ac:graphicFrameMkLst>
        </pc:graphicFrameChg>
        <pc:graphicFrameChg chg="add">
          <ac:chgData name="Benjamin Tan" userId="1912396213eb13dc" providerId="LiveId" clId="{23C1F240-EC0F-4C63-B300-74527C160B9D}" dt="2020-08-29T04:49:50.690" v="813" actId="26606"/>
          <ac:graphicFrameMkLst>
            <pc:docMk/>
            <pc:sldMk cId="1875971653" sldId="264"/>
            <ac:graphicFrameMk id="12" creationId="{1D00B014-15A4-4290-86AE-543714DF796F}"/>
          </ac:graphicFrameMkLst>
        </pc:graphicFrameChg>
      </pc:sldChg>
      <pc:sldChg chg="addSp delSp modSp add mod setBg">
        <pc:chgData name="Benjamin Tan" userId="1912396213eb13dc" providerId="LiveId" clId="{23C1F240-EC0F-4C63-B300-74527C160B9D}" dt="2020-08-29T04:52:20.764" v="1273" actId="26606"/>
        <pc:sldMkLst>
          <pc:docMk/>
          <pc:sldMk cId="598240923" sldId="265"/>
        </pc:sldMkLst>
        <pc:spChg chg="mod">
          <ac:chgData name="Benjamin Tan" userId="1912396213eb13dc" providerId="LiveId" clId="{23C1F240-EC0F-4C63-B300-74527C160B9D}" dt="2020-08-29T04:52:20.764" v="1273" actId="26606"/>
          <ac:spMkLst>
            <pc:docMk/>
            <pc:sldMk cId="598240923" sldId="265"/>
            <ac:spMk id="2" creationId="{90BB2F3C-7997-4B06-80E2-1582AEAE8B51}"/>
          </ac:spMkLst>
        </pc:spChg>
        <pc:spChg chg="del mod">
          <ac:chgData name="Benjamin Tan" userId="1912396213eb13dc" providerId="LiveId" clId="{23C1F240-EC0F-4C63-B300-74527C160B9D}" dt="2020-08-29T04:50:17.679" v="867"/>
          <ac:spMkLst>
            <pc:docMk/>
            <pc:sldMk cId="598240923" sldId="265"/>
            <ac:spMk id="3" creationId="{606FBD1F-CD57-434D-912D-8E10925524F9}"/>
          </ac:spMkLst>
        </pc:spChg>
        <pc:spChg chg="add">
          <ac:chgData name="Benjamin Tan" userId="1912396213eb13dc" providerId="LiveId" clId="{23C1F240-EC0F-4C63-B300-74527C160B9D}" dt="2020-08-29T04:52:20.764" v="1273" actId="26606"/>
          <ac:spMkLst>
            <pc:docMk/>
            <pc:sldMk cId="598240923" sldId="265"/>
            <ac:spMk id="11" creationId="{7F57BEA8-497D-4AA8-8A18-BDCD696B25FE}"/>
          </ac:spMkLst>
        </pc:spChg>
        <pc:graphicFrameChg chg="add mod ord modGraphic">
          <ac:chgData name="Benjamin Tan" userId="1912396213eb13dc" providerId="LiveId" clId="{23C1F240-EC0F-4C63-B300-74527C160B9D}" dt="2020-08-29T04:52:20.764" v="1273" actId="26606"/>
          <ac:graphicFrameMkLst>
            <pc:docMk/>
            <pc:sldMk cId="598240923" sldId="265"/>
            <ac:graphicFrameMk id="4" creationId="{3A5A38B6-744C-4B2F-9A81-AE40A16AEB24}"/>
          </ac:graphicFrameMkLst>
        </pc:graphicFrameChg>
        <pc:cxnChg chg="add">
          <ac:chgData name="Benjamin Tan" userId="1912396213eb13dc" providerId="LiveId" clId="{23C1F240-EC0F-4C63-B300-74527C160B9D}" dt="2020-08-29T04:52:20.764" v="1273" actId="26606"/>
          <ac:cxnSpMkLst>
            <pc:docMk/>
            <pc:sldMk cId="598240923" sldId="265"/>
            <ac:cxnSpMk id="9" creationId="{D2E961F1-4A28-4A5F-BBD4-6E400E5E6C75}"/>
          </ac:cxnSpMkLst>
        </pc:cxnChg>
        <pc:cxnChg chg="add">
          <ac:chgData name="Benjamin Tan" userId="1912396213eb13dc" providerId="LiveId" clId="{23C1F240-EC0F-4C63-B300-74527C160B9D}" dt="2020-08-29T04:52:20.764" v="1273" actId="26606"/>
          <ac:cxnSpMkLst>
            <pc:docMk/>
            <pc:sldMk cId="598240923" sldId="265"/>
            <ac:cxnSpMk id="13" creationId="{A82415D3-DDE5-4D63-8CB3-23A5EC581B27}"/>
          </ac:cxnSpMkLst>
        </pc:cxnChg>
        <pc:cxnChg chg="add">
          <ac:chgData name="Benjamin Tan" userId="1912396213eb13dc" providerId="LiveId" clId="{23C1F240-EC0F-4C63-B300-74527C160B9D}" dt="2020-08-29T04:52:20.764" v="1273" actId="26606"/>
          <ac:cxnSpMkLst>
            <pc:docMk/>
            <pc:sldMk cId="598240923" sldId="265"/>
            <ac:cxnSpMk id="15" creationId="{AD7193FB-6AE6-4B3B-8F89-56B55DD63B4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45448-EE68-450F-A198-A755B7BC59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ADA5D7C-AD2B-40C1-9CED-A48CE7F6DA17}">
      <dgm:prSet/>
      <dgm:spPr/>
      <dgm:t>
        <a:bodyPr/>
        <a:lstStyle/>
        <a:p>
          <a:r>
            <a:rPr lang="en-SG"/>
            <a:t>Loading into a buffer and call it</a:t>
          </a:r>
          <a:endParaRPr lang="en-US"/>
        </a:p>
      </dgm:t>
    </dgm:pt>
    <dgm:pt modelId="{66CFFC12-3B42-4C72-8CF1-356729A1630B}" type="parTrans" cxnId="{A224ED6B-6249-4B3C-8818-B8256F23D3C2}">
      <dgm:prSet/>
      <dgm:spPr/>
      <dgm:t>
        <a:bodyPr/>
        <a:lstStyle/>
        <a:p>
          <a:endParaRPr lang="en-US"/>
        </a:p>
      </dgm:t>
    </dgm:pt>
    <dgm:pt modelId="{59D886FF-216E-4111-8C0F-4AD264F28F14}" type="sibTrans" cxnId="{A224ED6B-6249-4B3C-8818-B8256F23D3C2}">
      <dgm:prSet/>
      <dgm:spPr/>
      <dgm:t>
        <a:bodyPr/>
        <a:lstStyle/>
        <a:p>
          <a:endParaRPr lang="en-US"/>
        </a:p>
      </dgm:t>
    </dgm:pt>
    <dgm:pt modelId="{199F9B7E-A725-48B7-A4FF-A183B4A04A04}">
      <dgm:prSet/>
      <dgm:spPr/>
      <dgm:t>
        <a:bodyPr/>
        <a:lstStyle/>
        <a:p>
          <a:r>
            <a:rPr lang="en-SG"/>
            <a:t>Playing it directly from the source.</a:t>
          </a:r>
          <a:endParaRPr lang="en-US"/>
        </a:p>
      </dgm:t>
    </dgm:pt>
    <dgm:pt modelId="{4C72116F-F7E0-44C5-9E39-6ABEE30C582B}" type="parTrans" cxnId="{10FB21EB-D458-459D-8C6D-EAF10A498587}">
      <dgm:prSet/>
      <dgm:spPr/>
      <dgm:t>
        <a:bodyPr/>
        <a:lstStyle/>
        <a:p>
          <a:endParaRPr lang="en-US"/>
        </a:p>
      </dgm:t>
    </dgm:pt>
    <dgm:pt modelId="{5A73303F-8AA1-4307-9B9C-057F1DEBF4FC}" type="sibTrans" cxnId="{10FB21EB-D458-459D-8C6D-EAF10A498587}">
      <dgm:prSet/>
      <dgm:spPr/>
      <dgm:t>
        <a:bodyPr/>
        <a:lstStyle/>
        <a:p>
          <a:endParaRPr lang="en-US"/>
        </a:p>
      </dgm:t>
    </dgm:pt>
    <dgm:pt modelId="{FBDFEA27-0B09-4F33-B214-2A193484D348}" type="pres">
      <dgm:prSet presAssocID="{3EC45448-EE68-450F-A198-A755B7BC5933}" presName="root" presStyleCnt="0">
        <dgm:presLayoutVars>
          <dgm:dir/>
          <dgm:resizeHandles val="exact"/>
        </dgm:presLayoutVars>
      </dgm:prSet>
      <dgm:spPr/>
    </dgm:pt>
    <dgm:pt modelId="{C1FFCF4A-58E9-42A7-A5CD-44C56B3E8E2A}" type="pres">
      <dgm:prSet presAssocID="{AADA5D7C-AD2B-40C1-9CED-A48CE7F6DA17}" presName="compNode" presStyleCnt="0"/>
      <dgm:spPr/>
    </dgm:pt>
    <dgm:pt modelId="{CAC56D47-46C4-4B8A-BAF2-7B1508F8A5B2}" type="pres">
      <dgm:prSet presAssocID="{AADA5D7C-AD2B-40C1-9CED-A48CE7F6DA17}" presName="bgRect" presStyleLbl="bgShp" presStyleIdx="0" presStyleCnt="2"/>
      <dgm:spPr/>
    </dgm:pt>
    <dgm:pt modelId="{D9B7884F-3E56-457D-9950-6F79AC4FFFF0}" type="pres">
      <dgm:prSet presAssocID="{AADA5D7C-AD2B-40C1-9CED-A48CE7F6DA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D05FA0A-2FEF-4AD5-9466-1586B23EFF58}" type="pres">
      <dgm:prSet presAssocID="{AADA5D7C-AD2B-40C1-9CED-A48CE7F6DA17}" presName="spaceRect" presStyleCnt="0"/>
      <dgm:spPr/>
    </dgm:pt>
    <dgm:pt modelId="{33AC8C88-BB91-4D59-AC93-9AB9D60DA2D6}" type="pres">
      <dgm:prSet presAssocID="{AADA5D7C-AD2B-40C1-9CED-A48CE7F6DA17}" presName="parTx" presStyleLbl="revTx" presStyleIdx="0" presStyleCnt="2">
        <dgm:presLayoutVars>
          <dgm:chMax val="0"/>
          <dgm:chPref val="0"/>
        </dgm:presLayoutVars>
      </dgm:prSet>
      <dgm:spPr/>
    </dgm:pt>
    <dgm:pt modelId="{A2A754EE-0EC9-42D0-891D-892E0F037257}" type="pres">
      <dgm:prSet presAssocID="{59D886FF-216E-4111-8C0F-4AD264F28F14}" presName="sibTrans" presStyleCnt="0"/>
      <dgm:spPr/>
    </dgm:pt>
    <dgm:pt modelId="{37133786-91CA-44F2-863A-C819E0DF2BF7}" type="pres">
      <dgm:prSet presAssocID="{199F9B7E-A725-48B7-A4FF-A183B4A04A04}" presName="compNode" presStyleCnt="0"/>
      <dgm:spPr/>
    </dgm:pt>
    <dgm:pt modelId="{5760D11F-03EE-45A5-9256-088E7EBE30EB}" type="pres">
      <dgm:prSet presAssocID="{199F9B7E-A725-48B7-A4FF-A183B4A04A04}" presName="bgRect" presStyleLbl="bgShp" presStyleIdx="1" presStyleCnt="2"/>
      <dgm:spPr/>
    </dgm:pt>
    <dgm:pt modelId="{4E0ED161-0539-4AAD-9A27-5851F7E396C2}" type="pres">
      <dgm:prSet presAssocID="{199F9B7E-A725-48B7-A4FF-A183B4A04A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819049F1-CB97-4C68-83CB-547F5BA27FA5}" type="pres">
      <dgm:prSet presAssocID="{199F9B7E-A725-48B7-A4FF-A183B4A04A04}" presName="spaceRect" presStyleCnt="0"/>
      <dgm:spPr/>
    </dgm:pt>
    <dgm:pt modelId="{5D986802-AE54-444B-BF59-1BA1D54251A1}" type="pres">
      <dgm:prSet presAssocID="{199F9B7E-A725-48B7-A4FF-A183B4A04A0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24ED6B-6249-4B3C-8818-B8256F23D3C2}" srcId="{3EC45448-EE68-450F-A198-A755B7BC5933}" destId="{AADA5D7C-AD2B-40C1-9CED-A48CE7F6DA17}" srcOrd="0" destOrd="0" parTransId="{66CFFC12-3B42-4C72-8CF1-356729A1630B}" sibTransId="{59D886FF-216E-4111-8C0F-4AD264F28F14}"/>
    <dgm:cxn modelId="{17E04687-4BF9-4B20-B4E8-C9AF70F7E500}" type="presOf" srcId="{AADA5D7C-AD2B-40C1-9CED-A48CE7F6DA17}" destId="{33AC8C88-BB91-4D59-AC93-9AB9D60DA2D6}" srcOrd="0" destOrd="0" presId="urn:microsoft.com/office/officeart/2018/2/layout/IconVerticalSolidList"/>
    <dgm:cxn modelId="{D671DE89-64F8-4B81-828B-491AB5320311}" type="presOf" srcId="{199F9B7E-A725-48B7-A4FF-A183B4A04A04}" destId="{5D986802-AE54-444B-BF59-1BA1D54251A1}" srcOrd="0" destOrd="0" presId="urn:microsoft.com/office/officeart/2018/2/layout/IconVerticalSolidList"/>
    <dgm:cxn modelId="{10FB21EB-D458-459D-8C6D-EAF10A498587}" srcId="{3EC45448-EE68-450F-A198-A755B7BC5933}" destId="{199F9B7E-A725-48B7-A4FF-A183B4A04A04}" srcOrd="1" destOrd="0" parTransId="{4C72116F-F7E0-44C5-9E39-6ABEE30C582B}" sibTransId="{5A73303F-8AA1-4307-9B9C-057F1DEBF4FC}"/>
    <dgm:cxn modelId="{99DFC4FD-5A8B-4309-8FA0-2AC53684EFAD}" type="presOf" srcId="{3EC45448-EE68-450F-A198-A755B7BC5933}" destId="{FBDFEA27-0B09-4F33-B214-2A193484D348}" srcOrd="0" destOrd="0" presId="urn:microsoft.com/office/officeart/2018/2/layout/IconVerticalSolidList"/>
    <dgm:cxn modelId="{BAA7D250-2DF8-426A-A2F4-9908830BCF01}" type="presParOf" srcId="{FBDFEA27-0B09-4F33-B214-2A193484D348}" destId="{C1FFCF4A-58E9-42A7-A5CD-44C56B3E8E2A}" srcOrd="0" destOrd="0" presId="urn:microsoft.com/office/officeart/2018/2/layout/IconVerticalSolidList"/>
    <dgm:cxn modelId="{F32D5BE2-FA88-4274-83C6-2E144817A1BA}" type="presParOf" srcId="{C1FFCF4A-58E9-42A7-A5CD-44C56B3E8E2A}" destId="{CAC56D47-46C4-4B8A-BAF2-7B1508F8A5B2}" srcOrd="0" destOrd="0" presId="urn:microsoft.com/office/officeart/2018/2/layout/IconVerticalSolidList"/>
    <dgm:cxn modelId="{3066FE1C-0155-48A5-8162-99200AE93C53}" type="presParOf" srcId="{C1FFCF4A-58E9-42A7-A5CD-44C56B3E8E2A}" destId="{D9B7884F-3E56-457D-9950-6F79AC4FFFF0}" srcOrd="1" destOrd="0" presId="urn:microsoft.com/office/officeart/2018/2/layout/IconVerticalSolidList"/>
    <dgm:cxn modelId="{32200C18-0608-410F-A9A5-F265C2E05774}" type="presParOf" srcId="{C1FFCF4A-58E9-42A7-A5CD-44C56B3E8E2A}" destId="{2D05FA0A-2FEF-4AD5-9466-1586B23EFF58}" srcOrd="2" destOrd="0" presId="urn:microsoft.com/office/officeart/2018/2/layout/IconVerticalSolidList"/>
    <dgm:cxn modelId="{CBB26B75-A5FB-4BE3-8C39-74D765123A9B}" type="presParOf" srcId="{C1FFCF4A-58E9-42A7-A5CD-44C56B3E8E2A}" destId="{33AC8C88-BB91-4D59-AC93-9AB9D60DA2D6}" srcOrd="3" destOrd="0" presId="urn:microsoft.com/office/officeart/2018/2/layout/IconVerticalSolidList"/>
    <dgm:cxn modelId="{7738D764-5878-4308-94AB-3C451E18E26D}" type="presParOf" srcId="{FBDFEA27-0B09-4F33-B214-2A193484D348}" destId="{A2A754EE-0EC9-42D0-891D-892E0F037257}" srcOrd="1" destOrd="0" presId="urn:microsoft.com/office/officeart/2018/2/layout/IconVerticalSolidList"/>
    <dgm:cxn modelId="{666354BB-8888-41B6-B503-B19630F785D5}" type="presParOf" srcId="{FBDFEA27-0B09-4F33-B214-2A193484D348}" destId="{37133786-91CA-44F2-863A-C819E0DF2BF7}" srcOrd="2" destOrd="0" presId="urn:microsoft.com/office/officeart/2018/2/layout/IconVerticalSolidList"/>
    <dgm:cxn modelId="{424DB6A6-9FA6-4927-AB3A-0A7048911DEC}" type="presParOf" srcId="{37133786-91CA-44F2-863A-C819E0DF2BF7}" destId="{5760D11F-03EE-45A5-9256-088E7EBE30EB}" srcOrd="0" destOrd="0" presId="urn:microsoft.com/office/officeart/2018/2/layout/IconVerticalSolidList"/>
    <dgm:cxn modelId="{80C91531-0FC3-4DCB-AFFC-6C9F16FD0988}" type="presParOf" srcId="{37133786-91CA-44F2-863A-C819E0DF2BF7}" destId="{4E0ED161-0539-4AAD-9A27-5851F7E396C2}" srcOrd="1" destOrd="0" presId="urn:microsoft.com/office/officeart/2018/2/layout/IconVerticalSolidList"/>
    <dgm:cxn modelId="{64E34944-6AC0-4EC8-A311-090228DF479A}" type="presParOf" srcId="{37133786-91CA-44F2-863A-C819E0DF2BF7}" destId="{819049F1-CB97-4C68-83CB-547F5BA27FA5}" srcOrd="2" destOrd="0" presId="urn:microsoft.com/office/officeart/2018/2/layout/IconVerticalSolidList"/>
    <dgm:cxn modelId="{0A6D2AE2-E480-4828-BFF6-A2B8B60DFF14}" type="presParOf" srcId="{37133786-91CA-44F2-863A-C819E0DF2BF7}" destId="{5D986802-AE54-444B-BF59-1BA1D54251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F089E0-D32A-42F9-A426-6B2CFC3B4B1B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598C9A-DAF3-4FA9-9D27-B29924672B48}">
      <dgm:prSet/>
      <dgm:spPr/>
      <dgm:t>
        <a:bodyPr/>
        <a:lstStyle/>
        <a:p>
          <a:r>
            <a:rPr lang="en-SG"/>
            <a:t>Recently, VS2019 just updated… So, there might be dependencies issues.</a:t>
          </a:r>
          <a:endParaRPr lang="en-US"/>
        </a:p>
      </dgm:t>
    </dgm:pt>
    <dgm:pt modelId="{4F8AF445-B838-471F-A69E-870FFAE6B263}" type="parTrans" cxnId="{BAF29F78-483E-4BCA-9890-F26B2387AC90}">
      <dgm:prSet/>
      <dgm:spPr/>
      <dgm:t>
        <a:bodyPr/>
        <a:lstStyle/>
        <a:p>
          <a:endParaRPr lang="en-US"/>
        </a:p>
      </dgm:t>
    </dgm:pt>
    <dgm:pt modelId="{3DD1E6F4-CBBA-47EA-BB5E-BC71AAD814A8}" type="sibTrans" cxnId="{BAF29F78-483E-4BCA-9890-F26B2387AC90}">
      <dgm:prSet/>
      <dgm:spPr/>
      <dgm:t>
        <a:bodyPr/>
        <a:lstStyle/>
        <a:p>
          <a:endParaRPr lang="en-US"/>
        </a:p>
      </dgm:t>
    </dgm:pt>
    <dgm:pt modelId="{DCC31D53-41F6-4EC8-9891-DC016DFC0287}">
      <dgm:prSet/>
      <dgm:spPr/>
      <dgm:t>
        <a:bodyPr/>
        <a:lstStyle/>
        <a:p>
          <a:r>
            <a:rPr lang="en-SG"/>
            <a:t>OpenAL32.dll not found</a:t>
          </a:r>
          <a:endParaRPr lang="en-US"/>
        </a:p>
      </dgm:t>
    </dgm:pt>
    <dgm:pt modelId="{8025A271-C4E1-47DF-B88D-4857FB7E0DFF}" type="parTrans" cxnId="{9377361E-03CA-469E-A7BA-A936A560F40E}">
      <dgm:prSet/>
      <dgm:spPr/>
      <dgm:t>
        <a:bodyPr/>
        <a:lstStyle/>
        <a:p>
          <a:endParaRPr lang="en-US"/>
        </a:p>
      </dgm:t>
    </dgm:pt>
    <dgm:pt modelId="{62FA59C4-61A7-4F09-B926-7D1B172DA2EE}" type="sibTrans" cxnId="{9377361E-03CA-469E-A7BA-A936A560F40E}">
      <dgm:prSet/>
      <dgm:spPr/>
      <dgm:t>
        <a:bodyPr/>
        <a:lstStyle/>
        <a:p>
          <a:endParaRPr lang="en-US"/>
        </a:p>
      </dgm:t>
    </dgm:pt>
    <dgm:pt modelId="{713EF9A1-F0A5-4BBD-8186-01009A8D3E61}">
      <dgm:prSet/>
      <dgm:spPr/>
      <dgm:t>
        <a:bodyPr/>
        <a:lstStyle/>
        <a:p>
          <a:r>
            <a:rPr lang="en-SG"/>
            <a:t>Go to extlibs &gt; bin &gt; x64 &gt; copy .dll to repos &gt; x64 &gt; Debug</a:t>
          </a:r>
          <a:endParaRPr lang="en-US"/>
        </a:p>
      </dgm:t>
    </dgm:pt>
    <dgm:pt modelId="{8001CCCE-28CE-41A0-9819-13372762FF52}" type="parTrans" cxnId="{31B02532-343D-4190-A600-A5FB4117317F}">
      <dgm:prSet/>
      <dgm:spPr/>
      <dgm:t>
        <a:bodyPr/>
        <a:lstStyle/>
        <a:p>
          <a:endParaRPr lang="en-US"/>
        </a:p>
      </dgm:t>
    </dgm:pt>
    <dgm:pt modelId="{7BA563BF-3F8F-44B5-BA78-5E2CB1F59FF1}" type="sibTrans" cxnId="{31B02532-343D-4190-A600-A5FB4117317F}">
      <dgm:prSet/>
      <dgm:spPr/>
      <dgm:t>
        <a:bodyPr/>
        <a:lstStyle/>
        <a:p>
          <a:endParaRPr lang="en-US"/>
        </a:p>
      </dgm:t>
    </dgm:pt>
    <dgm:pt modelId="{D9ACDFFF-F3CD-48C8-AF1B-CE57DA01E8D3}">
      <dgm:prSet/>
      <dgm:spPr/>
      <dgm:t>
        <a:bodyPr/>
        <a:lstStyle/>
        <a:p>
          <a:r>
            <a:rPr lang="en-SG"/>
            <a:t>If corrupted, then we have no choice but to rebuild from CMake again to ensure dependencies…</a:t>
          </a:r>
          <a:endParaRPr lang="en-US"/>
        </a:p>
      </dgm:t>
    </dgm:pt>
    <dgm:pt modelId="{766A1F5B-60EB-4CEB-814E-956435D997CA}" type="parTrans" cxnId="{E7FACD4F-8FAB-4280-9E05-E0220B77FBB1}">
      <dgm:prSet/>
      <dgm:spPr/>
      <dgm:t>
        <a:bodyPr/>
        <a:lstStyle/>
        <a:p>
          <a:endParaRPr lang="en-US"/>
        </a:p>
      </dgm:t>
    </dgm:pt>
    <dgm:pt modelId="{752C3DA3-54F3-4773-8287-76B1979E9FDC}" type="sibTrans" cxnId="{E7FACD4F-8FAB-4280-9E05-E0220B77FBB1}">
      <dgm:prSet/>
      <dgm:spPr/>
      <dgm:t>
        <a:bodyPr/>
        <a:lstStyle/>
        <a:p>
          <a:endParaRPr lang="en-US"/>
        </a:p>
      </dgm:t>
    </dgm:pt>
    <dgm:pt modelId="{3DA5C5E3-37CC-4DCB-AFBD-EA70D2052560}">
      <dgm:prSet/>
      <dgm:spPr/>
      <dgm:t>
        <a:bodyPr/>
        <a:lstStyle/>
        <a:p>
          <a:r>
            <a:rPr lang="en-SG" dirty="0"/>
            <a:t>We have gone through this in the 1</a:t>
          </a:r>
          <a:r>
            <a:rPr lang="en-SG" baseline="30000" dirty="0"/>
            <a:t>st</a:t>
          </a:r>
          <a:r>
            <a:rPr lang="en-SG" dirty="0"/>
            <a:t> lesson! So let’s get this done within the first 30min of the lesson!</a:t>
          </a:r>
          <a:endParaRPr lang="en-US" dirty="0"/>
        </a:p>
      </dgm:t>
    </dgm:pt>
    <dgm:pt modelId="{4ED0112F-0AB8-4C2E-BEA2-EBD416F2D1A2}" type="parTrans" cxnId="{0F60423C-0E5F-49E5-ADE8-BB1FB81EE830}">
      <dgm:prSet/>
      <dgm:spPr/>
      <dgm:t>
        <a:bodyPr/>
        <a:lstStyle/>
        <a:p>
          <a:endParaRPr lang="en-US"/>
        </a:p>
      </dgm:t>
    </dgm:pt>
    <dgm:pt modelId="{32D2881E-C66B-440F-B1C0-F56D01952929}" type="sibTrans" cxnId="{0F60423C-0E5F-49E5-ADE8-BB1FB81EE830}">
      <dgm:prSet/>
      <dgm:spPr/>
      <dgm:t>
        <a:bodyPr/>
        <a:lstStyle/>
        <a:p>
          <a:endParaRPr lang="en-US"/>
        </a:p>
      </dgm:t>
    </dgm:pt>
    <dgm:pt modelId="{492032F2-8EBB-49B6-A55F-50302B142ECF}" type="pres">
      <dgm:prSet presAssocID="{21F089E0-D32A-42F9-A426-6B2CFC3B4B1B}" presName="linearFlow" presStyleCnt="0">
        <dgm:presLayoutVars>
          <dgm:resizeHandles val="exact"/>
        </dgm:presLayoutVars>
      </dgm:prSet>
      <dgm:spPr/>
    </dgm:pt>
    <dgm:pt modelId="{925F2AC5-8187-4C71-8160-C9467B1B01F1}" type="pres">
      <dgm:prSet presAssocID="{33598C9A-DAF3-4FA9-9D27-B29924672B48}" presName="node" presStyleLbl="node1" presStyleIdx="0" presStyleCnt="5">
        <dgm:presLayoutVars>
          <dgm:bulletEnabled val="1"/>
        </dgm:presLayoutVars>
      </dgm:prSet>
      <dgm:spPr/>
    </dgm:pt>
    <dgm:pt modelId="{17E34DFE-3527-4EC5-8654-75FB5D3DC2FA}" type="pres">
      <dgm:prSet presAssocID="{3DD1E6F4-CBBA-47EA-BB5E-BC71AAD814A8}" presName="sibTrans" presStyleLbl="sibTrans2D1" presStyleIdx="0" presStyleCnt="4"/>
      <dgm:spPr/>
    </dgm:pt>
    <dgm:pt modelId="{A11CB32F-9813-4BA0-AF7A-D33FE463D1E4}" type="pres">
      <dgm:prSet presAssocID="{3DD1E6F4-CBBA-47EA-BB5E-BC71AAD814A8}" presName="connectorText" presStyleLbl="sibTrans2D1" presStyleIdx="0" presStyleCnt="4"/>
      <dgm:spPr/>
    </dgm:pt>
    <dgm:pt modelId="{58754A0B-5DC6-4A4A-9685-DB691A139ED7}" type="pres">
      <dgm:prSet presAssocID="{DCC31D53-41F6-4EC8-9891-DC016DFC0287}" presName="node" presStyleLbl="node1" presStyleIdx="1" presStyleCnt="5">
        <dgm:presLayoutVars>
          <dgm:bulletEnabled val="1"/>
        </dgm:presLayoutVars>
      </dgm:prSet>
      <dgm:spPr/>
    </dgm:pt>
    <dgm:pt modelId="{5AFAB3DE-99DD-42DC-874E-7F92CCE76B48}" type="pres">
      <dgm:prSet presAssocID="{62FA59C4-61A7-4F09-B926-7D1B172DA2EE}" presName="sibTrans" presStyleLbl="sibTrans2D1" presStyleIdx="1" presStyleCnt="4"/>
      <dgm:spPr/>
    </dgm:pt>
    <dgm:pt modelId="{8DD02C05-D80C-489E-BFD5-A9E84118C72A}" type="pres">
      <dgm:prSet presAssocID="{62FA59C4-61A7-4F09-B926-7D1B172DA2EE}" presName="connectorText" presStyleLbl="sibTrans2D1" presStyleIdx="1" presStyleCnt="4"/>
      <dgm:spPr/>
    </dgm:pt>
    <dgm:pt modelId="{EC95BAFB-B72A-4741-AE63-F4DC6300F57B}" type="pres">
      <dgm:prSet presAssocID="{713EF9A1-F0A5-4BBD-8186-01009A8D3E61}" presName="node" presStyleLbl="node1" presStyleIdx="2" presStyleCnt="5">
        <dgm:presLayoutVars>
          <dgm:bulletEnabled val="1"/>
        </dgm:presLayoutVars>
      </dgm:prSet>
      <dgm:spPr/>
    </dgm:pt>
    <dgm:pt modelId="{25F50546-D575-401F-9D31-2CE466910313}" type="pres">
      <dgm:prSet presAssocID="{7BA563BF-3F8F-44B5-BA78-5E2CB1F59FF1}" presName="sibTrans" presStyleLbl="sibTrans2D1" presStyleIdx="2" presStyleCnt="4"/>
      <dgm:spPr/>
    </dgm:pt>
    <dgm:pt modelId="{92593551-416D-4C85-A298-33B3239D70AB}" type="pres">
      <dgm:prSet presAssocID="{7BA563BF-3F8F-44B5-BA78-5E2CB1F59FF1}" presName="connectorText" presStyleLbl="sibTrans2D1" presStyleIdx="2" presStyleCnt="4"/>
      <dgm:spPr/>
    </dgm:pt>
    <dgm:pt modelId="{E16C4953-0FA5-413F-A20E-5097DF4B0AE8}" type="pres">
      <dgm:prSet presAssocID="{D9ACDFFF-F3CD-48C8-AF1B-CE57DA01E8D3}" presName="node" presStyleLbl="node1" presStyleIdx="3" presStyleCnt="5">
        <dgm:presLayoutVars>
          <dgm:bulletEnabled val="1"/>
        </dgm:presLayoutVars>
      </dgm:prSet>
      <dgm:spPr/>
    </dgm:pt>
    <dgm:pt modelId="{88596758-2023-4B83-9906-7C4F4CC24731}" type="pres">
      <dgm:prSet presAssocID="{752C3DA3-54F3-4773-8287-76B1979E9FDC}" presName="sibTrans" presStyleLbl="sibTrans2D1" presStyleIdx="3" presStyleCnt="4"/>
      <dgm:spPr/>
    </dgm:pt>
    <dgm:pt modelId="{F95374CB-5C17-4DB3-9EF5-01C6898B7057}" type="pres">
      <dgm:prSet presAssocID="{752C3DA3-54F3-4773-8287-76B1979E9FDC}" presName="connectorText" presStyleLbl="sibTrans2D1" presStyleIdx="3" presStyleCnt="4"/>
      <dgm:spPr/>
    </dgm:pt>
    <dgm:pt modelId="{DD680032-C102-4148-8B60-AFC6D7538680}" type="pres">
      <dgm:prSet presAssocID="{3DA5C5E3-37CC-4DCB-AFBD-EA70D2052560}" presName="node" presStyleLbl="node1" presStyleIdx="4" presStyleCnt="5">
        <dgm:presLayoutVars>
          <dgm:bulletEnabled val="1"/>
        </dgm:presLayoutVars>
      </dgm:prSet>
      <dgm:spPr/>
    </dgm:pt>
  </dgm:ptLst>
  <dgm:cxnLst>
    <dgm:cxn modelId="{3D97B707-D9E7-4EB6-B06C-CB0BC0237C07}" type="presOf" srcId="{62FA59C4-61A7-4F09-B926-7D1B172DA2EE}" destId="{8DD02C05-D80C-489E-BFD5-A9E84118C72A}" srcOrd="1" destOrd="0" presId="urn:microsoft.com/office/officeart/2005/8/layout/process2"/>
    <dgm:cxn modelId="{4652EE13-0947-41B8-B7C9-8E737D8A91CF}" type="presOf" srcId="{752C3DA3-54F3-4773-8287-76B1979E9FDC}" destId="{F95374CB-5C17-4DB3-9EF5-01C6898B7057}" srcOrd="1" destOrd="0" presId="urn:microsoft.com/office/officeart/2005/8/layout/process2"/>
    <dgm:cxn modelId="{C682CD1C-DFAF-4D33-98F4-EE89882F0DDD}" type="presOf" srcId="{7BA563BF-3F8F-44B5-BA78-5E2CB1F59FF1}" destId="{25F50546-D575-401F-9D31-2CE466910313}" srcOrd="0" destOrd="0" presId="urn:microsoft.com/office/officeart/2005/8/layout/process2"/>
    <dgm:cxn modelId="{9377361E-03CA-469E-A7BA-A936A560F40E}" srcId="{21F089E0-D32A-42F9-A426-6B2CFC3B4B1B}" destId="{DCC31D53-41F6-4EC8-9891-DC016DFC0287}" srcOrd="1" destOrd="0" parTransId="{8025A271-C4E1-47DF-B88D-4857FB7E0DFF}" sibTransId="{62FA59C4-61A7-4F09-B926-7D1B172DA2EE}"/>
    <dgm:cxn modelId="{31B02532-343D-4190-A600-A5FB4117317F}" srcId="{21F089E0-D32A-42F9-A426-6B2CFC3B4B1B}" destId="{713EF9A1-F0A5-4BBD-8186-01009A8D3E61}" srcOrd="2" destOrd="0" parTransId="{8001CCCE-28CE-41A0-9819-13372762FF52}" sibTransId="{7BA563BF-3F8F-44B5-BA78-5E2CB1F59FF1}"/>
    <dgm:cxn modelId="{0F60423C-0E5F-49E5-ADE8-BB1FB81EE830}" srcId="{21F089E0-D32A-42F9-A426-6B2CFC3B4B1B}" destId="{3DA5C5E3-37CC-4DCB-AFBD-EA70D2052560}" srcOrd="4" destOrd="0" parTransId="{4ED0112F-0AB8-4C2E-BEA2-EBD416F2D1A2}" sibTransId="{32D2881E-C66B-440F-B1C0-F56D01952929}"/>
    <dgm:cxn modelId="{3123685C-9CC5-4F79-8D0F-76390BC6D1A0}" type="presOf" srcId="{752C3DA3-54F3-4773-8287-76B1979E9FDC}" destId="{88596758-2023-4B83-9906-7C4F4CC24731}" srcOrd="0" destOrd="0" presId="urn:microsoft.com/office/officeart/2005/8/layout/process2"/>
    <dgm:cxn modelId="{FA95A648-6D1C-4C6F-8831-C1C10FC4F068}" type="presOf" srcId="{713EF9A1-F0A5-4BBD-8186-01009A8D3E61}" destId="{EC95BAFB-B72A-4741-AE63-F4DC6300F57B}" srcOrd="0" destOrd="0" presId="urn:microsoft.com/office/officeart/2005/8/layout/process2"/>
    <dgm:cxn modelId="{E343BC6A-EF2F-4944-A420-60894B6B5B1B}" type="presOf" srcId="{3DD1E6F4-CBBA-47EA-BB5E-BC71AAD814A8}" destId="{17E34DFE-3527-4EC5-8654-75FB5D3DC2FA}" srcOrd="0" destOrd="0" presId="urn:microsoft.com/office/officeart/2005/8/layout/process2"/>
    <dgm:cxn modelId="{E7FACD4F-8FAB-4280-9E05-E0220B77FBB1}" srcId="{21F089E0-D32A-42F9-A426-6B2CFC3B4B1B}" destId="{D9ACDFFF-F3CD-48C8-AF1B-CE57DA01E8D3}" srcOrd="3" destOrd="0" parTransId="{766A1F5B-60EB-4CEB-814E-956435D997CA}" sibTransId="{752C3DA3-54F3-4773-8287-76B1979E9FDC}"/>
    <dgm:cxn modelId="{33DEAB72-4CD0-45EC-8E01-98E1BE4462B2}" type="presOf" srcId="{3DA5C5E3-37CC-4DCB-AFBD-EA70D2052560}" destId="{DD680032-C102-4148-8B60-AFC6D7538680}" srcOrd="0" destOrd="0" presId="urn:microsoft.com/office/officeart/2005/8/layout/process2"/>
    <dgm:cxn modelId="{BAF29F78-483E-4BCA-9890-F26B2387AC90}" srcId="{21F089E0-D32A-42F9-A426-6B2CFC3B4B1B}" destId="{33598C9A-DAF3-4FA9-9D27-B29924672B48}" srcOrd="0" destOrd="0" parTransId="{4F8AF445-B838-471F-A69E-870FFAE6B263}" sibTransId="{3DD1E6F4-CBBA-47EA-BB5E-BC71AAD814A8}"/>
    <dgm:cxn modelId="{97F4867A-3996-4ABE-B850-DD78837BA029}" type="presOf" srcId="{62FA59C4-61A7-4F09-B926-7D1B172DA2EE}" destId="{5AFAB3DE-99DD-42DC-874E-7F92CCE76B48}" srcOrd="0" destOrd="0" presId="urn:microsoft.com/office/officeart/2005/8/layout/process2"/>
    <dgm:cxn modelId="{5B85E15A-309A-4A21-9F19-C1CEAC5FA5E9}" type="presOf" srcId="{3DD1E6F4-CBBA-47EA-BB5E-BC71AAD814A8}" destId="{A11CB32F-9813-4BA0-AF7A-D33FE463D1E4}" srcOrd="1" destOrd="0" presId="urn:microsoft.com/office/officeart/2005/8/layout/process2"/>
    <dgm:cxn modelId="{B5A11B88-5752-44DC-B212-544FBEB42B42}" type="presOf" srcId="{D9ACDFFF-F3CD-48C8-AF1B-CE57DA01E8D3}" destId="{E16C4953-0FA5-413F-A20E-5097DF4B0AE8}" srcOrd="0" destOrd="0" presId="urn:microsoft.com/office/officeart/2005/8/layout/process2"/>
    <dgm:cxn modelId="{B0CCC59B-D1D6-4EB5-BBAE-030B45099B74}" type="presOf" srcId="{33598C9A-DAF3-4FA9-9D27-B29924672B48}" destId="{925F2AC5-8187-4C71-8160-C9467B1B01F1}" srcOrd="0" destOrd="0" presId="urn:microsoft.com/office/officeart/2005/8/layout/process2"/>
    <dgm:cxn modelId="{199EC9BB-459B-46FF-8F72-6F5455752449}" type="presOf" srcId="{DCC31D53-41F6-4EC8-9891-DC016DFC0287}" destId="{58754A0B-5DC6-4A4A-9685-DB691A139ED7}" srcOrd="0" destOrd="0" presId="urn:microsoft.com/office/officeart/2005/8/layout/process2"/>
    <dgm:cxn modelId="{10CB18C6-6C64-46AD-90AF-C0F889E1ED9B}" type="presOf" srcId="{7BA563BF-3F8F-44B5-BA78-5E2CB1F59FF1}" destId="{92593551-416D-4C85-A298-33B3239D70AB}" srcOrd="1" destOrd="0" presId="urn:microsoft.com/office/officeart/2005/8/layout/process2"/>
    <dgm:cxn modelId="{FCCEA7E9-682D-4C1E-969A-8712BF06887F}" type="presOf" srcId="{21F089E0-D32A-42F9-A426-6B2CFC3B4B1B}" destId="{492032F2-8EBB-49B6-A55F-50302B142ECF}" srcOrd="0" destOrd="0" presId="urn:microsoft.com/office/officeart/2005/8/layout/process2"/>
    <dgm:cxn modelId="{8994C2F5-9AC9-406D-B66C-C096DD4B4812}" type="presParOf" srcId="{492032F2-8EBB-49B6-A55F-50302B142ECF}" destId="{925F2AC5-8187-4C71-8160-C9467B1B01F1}" srcOrd="0" destOrd="0" presId="urn:microsoft.com/office/officeart/2005/8/layout/process2"/>
    <dgm:cxn modelId="{6DC923F1-661D-483B-B508-3282ECA6B3E5}" type="presParOf" srcId="{492032F2-8EBB-49B6-A55F-50302B142ECF}" destId="{17E34DFE-3527-4EC5-8654-75FB5D3DC2FA}" srcOrd="1" destOrd="0" presId="urn:microsoft.com/office/officeart/2005/8/layout/process2"/>
    <dgm:cxn modelId="{D4E9C3E7-33D4-4617-ABA5-A166EBE9CD06}" type="presParOf" srcId="{17E34DFE-3527-4EC5-8654-75FB5D3DC2FA}" destId="{A11CB32F-9813-4BA0-AF7A-D33FE463D1E4}" srcOrd="0" destOrd="0" presId="urn:microsoft.com/office/officeart/2005/8/layout/process2"/>
    <dgm:cxn modelId="{43C759D1-B5FD-40DE-8EF0-4505938F20E1}" type="presParOf" srcId="{492032F2-8EBB-49B6-A55F-50302B142ECF}" destId="{58754A0B-5DC6-4A4A-9685-DB691A139ED7}" srcOrd="2" destOrd="0" presId="urn:microsoft.com/office/officeart/2005/8/layout/process2"/>
    <dgm:cxn modelId="{F7C23174-E6E7-4E77-BCA3-1ED33B9E3699}" type="presParOf" srcId="{492032F2-8EBB-49B6-A55F-50302B142ECF}" destId="{5AFAB3DE-99DD-42DC-874E-7F92CCE76B48}" srcOrd="3" destOrd="0" presId="urn:microsoft.com/office/officeart/2005/8/layout/process2"/>
    <dgm:cxn modelId="{EA71ED38-ADA0-4E80-A39D-AA2F0F5BE942}" type="presParOf" srcId="{5AFAB3DE-99DD-42DC-874E-7F92CCE76B48}" destId="{8DD02C05-D80C-489E-BFD5-A9E84118C72A}" srcOrd="0" destOrd="0" presId="urn:microsoft.com/office/officeart/2005/8/layout/process2"/>
    <dgm:cxn modelId="{F0B3AB46-4502-4329-9C8A-C91F1436DD13}" type="presParOf" srcId="{492032F2-8EBB-49B6-A55F-50302B142ECF}" destId="{EC95BAFB-B72A-4741-AE63-F4DC6300F57B}" srcOrd="4" destOrd="0" presId="urn:microsoft.com/office/officeart/2005/8/layout/process2"/>
    <dgm:cxn modelId="{BAB912C7-8C36-49AB-8DD3-A2CD45A6F3C0}" type="presParOf" srcId="{492032F2-8EBB-49B6-A55F-50302B142ECF}" destId="{25F50546-D575-401F-9D31-2CE466910313}" srcOrd="5" destOrd="0" presId="urn:microsoft.com/office/officeart/2005/8/layout/process2"/>
    <dgm:cxn modelId="{C63D9887-138C-4166-AB96-97206D365253}" type="presParOf" srcId="{25F50546-D575-401F-9D31-2CE466910313}" destId="{92593551-416D-4C85-A298-33B3239D70AB}" srcOrd="0" destOrd="0" presId="urn:microsoft.com/office/officeart/2005/8/layout/process2"/>
    <dgm:cxn modelId="{B3025825-F8A5-43B4-B8DD-28DEFA9844BF}" type="presParOf" srcId="{492032F2-8EBB-49B6-A55F-50302B142ECF}" destId="{E16C4953-0FA5-413F-A20E-5097DF4B0AE8}" srcOrd="6" destOrd="0" presId="urn:microsoft.com/office/officeart/2005/8/layout/process2"/>
    <dgm:cxn modelId="{7FD7D6FE-F830-4434-93AF-157D316826C6}" type="presParOf" srcId="{492032F2-8EBB-49B6-A55F-50302B142ECF}" destId="{88596758-2023-4B83-9906-7C4F4CC24731}" srcOrd="7" destOrd="0" presId="urn:microsoft.com/office/officeart/2005/8/layout/process2"/>
    <dgm:cxn modelId="{9B1D2FE5-2BD9-419A-8C17-9CFA4D32670A}" type="presParOf" srcId="{88596758-2023-4B83-9906-7C4F4CC24731}" destId="{F95374CB-5C17-4DB3-9EF5-01C6898B7057}" srcOrd="0" destOrd="0" presId="urn:microsoft.com/office/officeart/2005/8/layout/process2"/>
    <dgm:cxn modelId="{5A3403F7-7FFD-444B-B0B2-96BCB80FC1EA}" type="presParOf" srcId="{492032F2-8EBB-49B6-A55F-50302B142ECF}" destId="{DD680032-C102-4148-8B60-AFC6D753868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56D47-46C4-4B8A-BAF2-7B1508F8A5B2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7884F-3E56-457D-9950-6F79AC4FFFF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C8C88-BB91-4D59-AC93-9AB9D60DA2D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Loading into a buffer and call it</a:t>
          </a:r>
          <a:endParaRPr lang="en-US" sz="2500" kern="1200"/>
        </a:p>
      </dsp:txBody>
      <dsp:txXfrm>
        <a:off x="2039300" y="956381"/>
        <a:ext cx="4474303" cy="1765627"/>
      </dsp:txXfrm>
    </dsp:sp>
    <dsp:sp modelId="{5760D11F-03EE-45A5-9256-088E7EBE30E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ED161-0539-4AAD-9A27-5851F7E396C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86802-AE54-444B-BF59-1BA1D54251A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Playing it directly from the source.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F2AC5-8187-4C71-8160-C9467B1B01F1}">
      <dsp:nvSpPr>
        <dsp:cNvPr id="0" name=""/>
        <dsp:cNvSpPr/>
      </dsp:nvSpPr>
      <dsp:spPr>
        <a:xfrm>
          <a:off x="1729053" y="719"/>
          <a:ext cx="3130584" cy="842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Recently, VS2019 just updated… So, there might be dependencies issues.</a:t>
          </a:r>
          <a:endParaRPr lang="en-US" sz="1600" kern="1200"/>
        </a:p>
      </dsp:txBody>
      <dsp:txXfrm>
        <a:off x="1753720" y="25386"/>
        <a:ext cx="3081250" cy="792852"/>
      </dsp:txXfrm>
    </dsp:sp>
    <dsp:sp modelId="{17E34DFE-3527-4EC5-8654-75FB5D3DC2FA}">
      <dsp:nvSpPr>
        <dsp:cNvPr id="0" name=""/>
        <dsp:cNvSpPr/>
      </dsp:nvSpPr>
      <dsp:spPr>
        <a:xfrm rot="5400000">
          <a:off x="3136435" y="863960"/>
          <a:ext cx="315819" cy="378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180650" y="895542"/>
        <a:ext cx="227389" cy="221073"/>
      </dsp:txXfrm>
    </dsp:sp>
    <dsp:sp modelId="{58754A0B-5DC6-4A4A-9685-DB691A139ED7}">
      <dsp:nvSpPr>
        <dsp:cNvPr id="0" name=""/>
        <dsp:cNvSpPr/>
      </dsp:nvSpPr>
      <dsp:spPr>
        <a:xfrm>
          <a:off x="1729053" y="1263999"/>
          <a:ext cx="3130584" cy="842186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OpenAL32.dll not found</a:t>
          </a:r>
          <a:endParaRPr lang="en-US" sz="1600" kern="1200"/>
        </a:p>
      </dsp:txBody>
      <dsp:txXfrm>
        <a:off x="1753720" y="1288666"/>
        <a:ext cx="3081250" cy="792852"/>
      </dsp:txXfrm>
    </dsp:sp>
    <dsp:sp modelId="{5AFAB3DE-99DD-42DC-874E-7F92CCE76B48}">
      <dsp:nvSpPr>
        <dsp:cNvPr id="0" name=""/>
        <dsp:cNvSpPr/>
      </dsp:nvSpPr>
      <dsp:spPr>
        <a:xfrm rot="5400000">
          <a:off x="3136435" y="2127239"/>
          <a:ext cx="315819" cy="378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180650" y="2158821"/>
        <a:ext cx="227389" cy="221073"/>
      </dsp:txXfrm>
    </dsp:sp>
    <dsp:sp modelId="{EC95BAFB-B72A-4741-AE63-F4DC6300F57B}">
      <dsp:nvSpPr>
        <dsp:cNvPr id="0" name=""/>
        <dsp:cNvSpPr/>
      </dsp:nvSpPr>
      <dsp:spPr>
        <a:xfrm>
          <a:off x="1729053" y="2527278"/>
          <a:ext cx="3130584" cy="84218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Go to extlibs &gt; bin &gt; x64 &gt; copy .dll to repos &gt; x64 &gt; Debug</a:t>
          </a:r>
          <a:endParaRPr lang="en-US" sz="1600" kern="1200"/>
        </a:p>
      </dsp:txBody>
      <dsp:txXfrm>
        <a:off x="1753720" y="2551945"/>
        <a:ext cx="3081250" cy="792852"/>
      </dsp:txXfrm>
    </dsp:sp>
    <dsp:sp modelId="{25F50546-D575-401F-9D31-2CE466910313}">
      <dsp:nvSpPr>
        <dsp:cNvPr id="0" name=""/>
        <dsp:cNvSpPr/>
      </dsp:nvSpPr>
      <dsp:spPr>
        <a:xfrm rot="5400000">
          <a:off x="3136435" y="3390519"/>
          <a:ext cx="315819" cy="378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180650" y="3422101"/>
        <a:ext cx="227389" cy="221073"/>
      </dsp:txXfrm>
    </dsp:sp>
    <dsp:sp modelId="{E16C4953-0FA5-413F-A20E-5097DF4B0AE8}">
      <dsp:nvSpPr>
        <dsp:cNvPr id="0" name=""/>
        <dsp:cNvSpPr/>
      </dsp:nvSpPr>
      <dsp:spPr>
        <a:xfrm>
          <a:off x="1729053" y="3790557"/>
          <a:ext cx="3130584" cy="842186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If corrupted, then we have no choice but to rebuild from CMake again to ensure dependencies…</a:t>
          </a:r>
          <a:endParaRPr lang="en-US" sz="1600" kern="1200"/>
        </a:p>
      </dsp:txBody>
      <dsp:txXfrm>
        <a:off x="1753720" y="3815224"/>
        <a:ext cx="3081250" cy="792852"/>
      </dsp:txXfrm>
    </dsp:sp>
    <dsp:sp modelId="{88596758-2023-4B83-9906-7C4F4CC24731}">
      <dsp:nvSpPr>
        <dsp:cNvPr id="0" name=""/>
        <dsp:cNvSpPr/>
      </dsp:nvSpPr>
      <dsp:spPr>
        <a:xfrm rot="5400000">
          <a:off x="3136435" y="4653798"/>
          <a:ext cx="315819" cy="378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180650" y="4685380"/>
        <a:ext cx="227389" cy="221073"/>
      </dsp:txXfrm>
    </dsp:sp>
    <dsp:sp modelId="{DD680032-C102-4148-8B60-AFC6D7538680}">
      <dsp:nvSpPr>
        <dsp:cNvPr id="0" name=""/>
        <dsp:cNvSpPr/>
      </dsp:nvSpPr>
      <dsp:spPr>
        <a:xfrm>
          <a:off x="1729053" y="5053836"/>
          <a:ext cx="3130584" cy="84218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We have gone through this in the 1</a:t>
          </a:r>
          <a:r>
            <a:rPr lang="en-SG" sz="1600" kern="1200" baseline="30000" dirty="0"/>
            <a:t>st</a:t>
          </a:r>
          <a:r>
            <a:rPr lang="en-SG" sz="1600" kern="1200" dirty="0"/>
            <a:t> lesson! So let’s get this done within the first 30min of the lesson!</a:t>
          </a:r>
          <a:endParaRPr lang="en-US" sz="1600" kern="1200" dirty="0"/>
        </a:p>
      </dsp:txBody>
      <dsp:txXfrm>
        <a:off x="1753720" y="5078503"/>
        <a:ext cx="3081250" cy="792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B72D-64E1-478C-B20A-83943F81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3548-9398-4D5B-8C81-8031C895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CD70-A594-43CC-9378-902ED76A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49BB-E439-4ADE-8954-A3130FE6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64DA-8E75-4A66-98C0-E95F27D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8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956-A68C-4243-BC66-A5EDD2F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C16B6-A505-4D4F-A0B1-C76CCE4F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B321-B1E5-41EB-978D-BFA0902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A2CE-2AE6-4360-8428-D69E69DE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6106-5F8E-4F31-B3FC-0CC5951A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26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4E269-B668-45BA-A53E-EF31D8E24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88F7C-CC5C-4512-8738-702877B4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D8D8-A97C-4914-B5DD-2E0E3279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4429-4087-42D7-8B1C-63CA527C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3308-761C-46DF-91BD-C3DBD7DC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28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B32C-7D93-4FFB-AFF8-55B4FBA4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BB35-836E-4F3A-9751-32F4D40D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1468-D6E7-4029-9C18-A163DFA9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04E52-4BA7-4688-8172-4B44104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332F-659F-474E-B614-34845AE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09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4B1D-7E02-47AA-B5AF-2264711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59932-9D4C-4AC2-828F-134A789D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AFA0-9048-4C3B-B0C4-E6F5A66F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0FE4-1698-4DE3-9A3A-6F028A98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28F3-7036-4E9D-A279-3ED1840F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09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4759-3033-4304-A8DB-9A8F8E91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3F1F-2263-4A90-9DBD-E82A0EE02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14AD3-B995-40FC-90E4-2D2D17C28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FA3E4-FB71-4C4B-880A-EC1B6749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96160-C2C3-4CAA-9B15-688E024E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32D82-63B6-4EB3-8BB4-C72478FC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65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D2FC-180B-437D-A134-C83CA926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D1A43-63E2-4CE2-9362-768C2052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E4503-E45A-4F6C-A9C0-65B978626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E110C-7C43-4752-9308-797DCBA34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AC0C0-9338-45E8-8476-6ACC79B86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76D89-62B5-44BA-A640-7BE4A577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65E95-5222-4CA6-878A-FFD83615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39260-41E6-466B-B1EA-6D66D18B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9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9C70-2CE4-40E4-B5DB-C5A93576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62117-BCB8-4039-990D-DE26455F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64CF-3CFE-45BB-A2D0-B06E7656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2CA47-BA23-4C68-A252-DF42091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32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869A6-493C-455C-A924-9861812B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658F1-E621-4630-BBA5-C36F31A0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3FFE-C788-4B89-AF67-E5D19DA4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5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7DC-B06E-41D9-B0CC-EEB56E50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B757-CC96-4BDF-8F88-1147B219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AFAC4-43B3-4A93-9BB6-392D4B2C3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91AB2-A0F6-4E1A-B23D-20AB5374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9E499-FAED-4197-9D29-78849863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D22C-DEB4-448A-A737-2E8817C3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29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D71A-A077-42C7-B3EB-1745E814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BEC4B-03C5-4295-8A0F-940DC161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8929F-3E21-4BF8-8F61-04572DE8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D01C7-4546-4704-9948-B891B88B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CAA2C-43CF-48A7-8C4D-908EDC8B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376F-8810-4AE7-BA53-82D6AE39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2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7C005-67D9-4BC4-9227-5E2BCDFA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C6348-5A25-487A-B8F3-1F9230F5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74F-B205-4CDE-AA69-5252FA0FC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5CE0-FDC1-43DA-B0CB-08F7A8510C1C}" type="datetimeFigureOut">
              <a:rPr lang="en-SG" smtClean="0"/>
              <a:t>29/8/2020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346B-7605-4427-B2A5-D728DB461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E608-D468-4256-89A6-D2A13A66B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116C-9C2F-4E81-972B-902ABC2C41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6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0E72B3BA-017C-4FE8-BF95-6CAC935BE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C7CC8D-AE71-481B-B5E2-7815FBD94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SFML Audio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624D-C681-4145-AD3C-71A1810F9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Playing Audio using SFML/Audio.hpp</a:t>
            </a:r>
          </a:p>
        </p:txBody>
      </p:sp>
    </p:spTree>
    <p:extLst>
      <p:ext uri="{BB962C8B-B14F-4D97-AF65-F5344CB8AC3E}">
        <p14:creationId xmlns:p14="http://schemas.microsoft.com/office/powerpoint/2010/main" val="26747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860FB-688D-491D-ACA6-4B8F1179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2 main ways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D00B014-15A4-4290-86AE-543714DF7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5647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97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B2F3C-7997-4B06-80E2-1582AEAE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 and cons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5A38B6-744C-4B2F-9A81-AE40A16AE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602273"/>
              </p:ext>
            </p:extLst>
          </p:nvPr>
        </p:nvGraphicFramePr>
        <p:xfrm>
          <a:off x="320040" y="2655925"/>
          <a:ext cx="11496822" cy="354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353">
                  <a:extLst>
                    <a:ext uri="{9D8B030D-6E8A-4147-A177-3AD203B41FA5}">
                      <a16:colId xmlns:a16="http://schemas.microsoft.com/office/drawing/2014/main" val="3787476685"/>
                    </a:ext>
                  </a:extLst>
                </a:gridCol>
                <a:gridCol w="5533469">
                  <a:extLst>
                    <a:ext uri="{9D8B030D-6E8A-4147-A177-3AD203B41FA5}">
                      <a16:colId xmlns:a16="http://schemas.microsoft.com/office/drawing/2014/main" val="1147309334"/>
                    </a:ext>
                  </a:extLst>
                </a:gridCol>
              </a:tblGrid>
              <a:tr h="544750">
                <a:tc>
                  <a:txBody>
                    <a:bodyPr/>
                    <a:lstStyle/>
                    <a:p>
                      <a:r>
                        <a:rPr lang="en-SG" sz="2400"/>
                        <a:t>Playing from source</a:t>
                      </a:r>
                    </a:p>
                  </a:txBody>
                  <a:tcPr marL="123807" marR="123807" marT="61903" marB="61903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Loading into buffer</a:t>
                      </a:r>
                    </a:p>
                  </a:txBody>
                  <a:tcPr marL="123807" marR="123807" marT="61903" marB="61903"/>
                </a:tc>
                <a:extLst>
                  <a:ext uri="{0D108BD9-81ED-4DB2-BD59-A6C34878D82A}">
                    <a16:rowId xmlns:a16="http://schemas.microsoft.com/office/drawing/2014/main" val="2353652550"/>
                  </a:ext>
                </a:extLst>
              </a:tr>
              <a:tr h="544750">
                <a:tc>
                  <a:txBody>
                    <a:bodyPr/>
                    <a:lstStyle/>
                    <a:p>
                      <a:r>
                        <a:rPr lang="en-SG" sz="2400"/>
                        <a:t>Plays directly from source</a:t>
                      </a:r>
                    </a:p>
                  </a:txBody>
                  <a:tcPr marL="123807" marR="123807" marT="61903" marB="61903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Uses memory to store the buffer</a:t>
                      </a:r>
                    </a:p>
                  </a:txBody>
                  <a:tcPr marL="123807" marR="123807" marT="61903" marB="61903"/>
                </a:tc>
                <a:extLst>
                  <a:ext uri="{0D108BD9-81ED-4DB2-BD59-A6C34878D82A}">
                    <a16:rowId xmlns:a16="http://schemas.microsoft.com/office/drawing/2014/main" val="3079975082"/>
                  </a:ext>
                </a:extLst>
              </a:tr>
              <a:tr h="916170">
                <a:tc>
                  <a:txBody>
                    <a:bodyPr/>
                    <a:lstStyle/>
                    <a:p>
                      <a:r>
                        <a:rPr lang="en-SG" sz="2400"/>
                        <a:t>Could be slower as we play directly from source</a:t>
                      </a:r>
                    </a:p>
                  </a:txBody>
                  <a:tcPr marL="123807" marR="123807" marT="61903" marB="61903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Faster as it has been pre-loaded (But depends on file size)</a:t>
                      </a:r>
                    </a:p>
                  </a:txBody>
                  <a:tcPr marL="123807" marR="123807" marT="61903" marB="61903"/>
                </a:tc>
                <a:extLst>
                  <a:ext uri="{0D108BD9-81ED-4DB2-BD59-A6C34878D82A}">
                    <a16:rowId xmlns:a16="http://schemas.microsoft.com/office/drawing/2014/main" val="15816783"/>
                  </a:ext>
                </a:extLst>
              </a:tr>
              <a:tr h="916170">
                <a:tc>
                  <a:txBody>
                    <a:bodyPr/>
                    <a:lstStyle/>
                    <a:p>
                      <a:r>
                        <a:rPr lang="en-SG" sz="2400"/>
                        <a:t>Better suited for large audio such as background music</a:t>
                      </a:r>
                    </a:p>
                  </a:txBody>
                  <a:tcPr marL="123807" marR="123807" marT="61903" marB="61903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Better suited for short bursts of audio such as gun shots</a:t>
                      </a:r>
                    </a:p>
                  </a:txBody>
                  <a:tcPr marL="123807" marR="123807" marT="61903" marB="61903"/>
                </a:tc>
                <a:extLst>
                  <a:ext uri="{0D108BD9-81ED-4DB2-BD59-A6C34878D82A}">
                    <a16:rowId xmlns:a16="http://schemas.microsoft.com/office/drawing/2014/main" val="365828432"/>
                  </a:ext>
                </a:extLst>
              </a:tr>
              <a:tr h="619034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marL="123807" marR="123807" marT="61903" marB="61903"/>
                </a:tc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marL="123807" marR="123807" marT="61903" marB="61903"/>
                </a:tc>
                <a:extLst>
                  <a:ext uri="{0D108BD9-81ED-4DB2-BD59-A6C34878D82A}">
                    <a16:rowId xmlns:a16="http://schemas.microsoft.com/office/drawing/2014/main" val="308706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4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3187-2DED-41D1-B095-4B43CAAD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 a sound buffer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73C3A8-6C1B-4605-ABCD-FB4FBC77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82746"/>
            <a:ext cx="6553545" cy="53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1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E6447-D120-4689-8C9F-B240AB42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Playing is with sf::Sound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8F551-7B6B-4315-9CD9-B2364CB6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977457"/>
            <a:ext cx="6553545" cy="29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3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E00A-ACC8-45EF-B21A-5542A8E2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Playing directly from source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5568D-6BE3-452D-833C-A5384C057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24304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97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0D6FD-1E4B-44C6-8BF4-9C1FDE7F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Addition Features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B4D48A-F9BD-474D-B794-D534D954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23" y="492573"/>
            <a:ext cx="597834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6A105-3108-40A6-910C-99597FBD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SG" sz="4800" dirty="0"/>
              <a:t>Problems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FDB41BD-BCB3-40AB-9BAE-0987E038E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4349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65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50A18-D1CD-4167-9480-077A5DF75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5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3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SFML Audio</vt:lpstr>
      <vt:lpstr>2 main ways</vt:lpstr>
      <vt:lpstr>Pros and cons</vt:lpstr>
      <vt:lpstr>Loading a sound buffer</vt:lpstr>
      <vt:lpstr>Playing is with sf::Sound</vt:lpstr>
      <vt:lpstr>Playing directly from source</vt:lpstr>
      <vt:lpstr>Addition Features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SFML Audio</dc:title>
  <dc:creator>Benjamin Tan</dc:creator>
  <cp:lastModifiedBy>Benjamin Tan</cp:lastModifiedBy>
  <cp:revision>1</cp:revision>
  <dcterms:created xsi:type="dcterms:W3CDTF">2020-08-29T04:52:20Z</dcterms:created>
  <dcterms:modified xsi:type="dcterms:W3CDTF">2020-08-29T04:52:20Z</dcterms:modified>
</cp:coreProperties>
</file>