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AABB1-ED0E-4104-B5D9-17586BD77D61}" v="13" dt="2020-09-18T16:09:55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204" autoAdjust="0"/>
  </p:normalViewPr>
  <p:slideViewPr>
    <p:cSldViewPr snapToGrid="0">
      <p:cViewPr varScale="1">
        <p:scale>
          <a:sx n="56" d="100"/>
          <a:sy n="56" d="100"/>
        </p:scale>
        <p:origin x="9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02CAABB1-ED0E-4104-B5D9-17586BD77D61}"/>
    <pc:docChg chg="custSel addSld modSld">
      <pc:chgData name="Benjamin Tan" userId="1912396213eb13dc" providerId="LiveId" clId="{02CAABB1-ED0E-4104-B5D9-17586BD77D61}" dt="2020-09-18T16:10:00.269" v="1041" actId="1076"/>
      <pc:docMkLst>
        <pc:docMk/>
      </pc:docMkLst>
      <pc:sldChg chg="modSp">
        <pc:chgData name="Benjamin Tan" userId="1912396213eb13dc" providerId="LiveId" clId="{02CAABB1-ED0E-4104-B5D9-17586BD77D61}" dt="2020-09-18T15:30:22.545" v="974" actId="1076"/>
        <pc:sldMkLst>
          <pc:docMk/>
          <pc:sldMk cId="1768377710" sldId="257"/>
        </pc:sldMkLst>
        <pc:spChg chg="mod">
          <ac:chgData name="Benjamin Tan" userId="1912396213eb13dc" providerId="LiveId" clId="{02CAABB1-ED0E-4104-B5D9-17586BD77D61}" dt="2020-09-18T15:30:22.545" v="974" actId="1076"/>
          <ac:spMkLst>
            <pc:docMk/>
            <pc:sldMk cId="1768377710" sldId="257"/>
            <ac:spMk id="4" creationId="{9AE734B8-736A-4221-8F2F-098DDCCB681F}"/>
          </ac:spMkLst>
        </pc:spChg>
      </pc:sldChg>
      <pc:sldChg chg="addSp delSp modSp add modNotesTx">
        <pc:chgData name="Benjamin Tan" userId="1912396213eb13dc" providerId="LiveId" clId="{02CAABB1-ED0E-4104-B5D9-17586BD77D61}" dt="2020-09-18T14:55:36.609" v="105" actId="20577"/>
        <pc:sldMkLst>
          <pc:docMk/>
          <pc:sldMk cId="4109598679" sldId="263"/>
        </pc:sldMkLst>
        <pc:spChg chg="mod">
          <ac:chgData name="Benjamin Tan" userId="1912396213eb13dc" providerId="LiveId" clId="{02CAABB1-ED0E-4104-B5D9-17586BD77D61}" dt="2020-09-18T14:53:04.612" v="18" actId="1076"/>
          <ac:spMkLst>
            <pc:docMk/>
            <pc:sldMk cId="4109598679" sldId="263"/>
            <ac:spMk id="2" creationId="{59954D42-F9F6-4816-A937-4BD93CFC3C9A}"/>
          </ac:spMkLst>
        </pc:spChg>
        <pc:spChg chg="del">
          <ac:chgData name="Benjamin Tan" userId="1912396213eb13dc" providerId="LiveId" clId="{02CAABB1-ED0E-4104-B5D9-17586BD77D61}" dt="2020-09-18T14:52:51.011" v="11" actId="478"/>
          <ac:spMkLst>
            <pc:docMk/>
            <pc:sldMk cId="4109598679" sldId="263"/>
            <ac:spMk id="3" creationId="{9400C30E-C63C-456A-A468-489409AFC8AB}"/>
          </ac:spMkLst>
        </pc:spChg>
        <pc:spChg chg="add mod">
          <ac:chgData name="Benjamin Tan" userId="1912396213eb13dc" providerId="LiveId" clId="{02CAABB1-ED0E-4104-B5D9-17586BD77D61}" dt="2020-09-18T14:55:14.900" v="55" actId="1036"/>
          <ac:spMkLst>
            <pc:docMk/>
            <pc:sldMk cId="4109598679" sldId="263"/>
            <ac:spMk id="5" creationId="{BC550298-7303-456D-BC57-16B170F09F55}"/>
          </ac:spMkLst>
        </pc:spChg>
        <pc:spChg chg="add mod">
          <ac:chgData name="Benjamin Tan" userId="1912396213eb13dc" providerId="LiveId" clId="{02CAABB1-ED0E-4104-B5D9-17586BD77D61}" dt="2020-09-18T14:55:03.115" v="48" actId="14100"/>
          <ac:spMkLst>
            <pc:docMk/>
            <pc:sldMk cId="4109598679" sldId="263"/>
            <ac:spMk id="6" creationId="{8C0553E6-978A-4F14-AF62-AFD230F9FAE8}"/>
          </ac:spMkLst>
        </pc:spChg>
        <pc:picChg chg="add mod">
          <ac:chgData name="Benjamin Tan" userId="1912396213eb13dc" providerId="LiveId" clId="{02CAABB1-ED0E-4104-B5D9-17586BD77D61}" dt="2020-09-18T14:53:11.138" v="23" actId="1076"/>
          <ac:picMkLst>
            <pc:docMk/>
            <pc:sldMk cId="4109598679" sldId="263"/>
            <ac:picMk id="4" creationId="{70670F90-76AA-48C0-9674-4372B48531F5}"/>
          </ac:picMkLst>
        </pc:picChg>
      </pc:sldChg>
      <pc:sldChg chg="addSp modSp add modNotesTx">
        <pc:chgData name="Benjamin Tan" userId="1912396213eb13dc" providerId="LiveId" clId="{02CAABB1-ED0E-4104-B5D9-17586BD77D61}" dt="2020-09-18T15:29:17.945" v="973" actId="20577"/>
        <pc:sldMkLst>
          <pc:docMk/>
          <pc:sldMk cId="1999988429" sldId="264"/>
        </pc:sldMkLst>
        <pc:spChg chg="mod">
          <ac:chgData name="Benjamin Tan" userId="1912396213eb13dc" providerId="LiveId" clId="{02CAABB1-ED0E-4104-B5D9-17586BD77D61}" dt="2020-09-18T14:56:51.743" v="136" actId="14100"/>
          <ac:spMkLst>
            <pc:docMk/>
            <pc:sldMk cId="1999988429" sldId="264"/>
            <ac:spMk id="2" creationId="{1AED6057-E496-4560-A25E-2851A7DEA1BD}"/>
          </ac:spMkLst>
        </pc:spChg>
        <pc:spChg chg="mod">
          <ac:chgData name="Benjamin Tan" userId="1912396213eb13dc" providerId="LiveId" clId="{02CAABB1-ED0E-4104-B5D9-17586BD77D61}" dt="2020-09-18T15:28:11.356" v="805" actId="20577"/>
          <ac:spMkLst>
            <pc:docMk/>
            <pc:sldMk cId="1999988429" sldId="264"/>
            <ac:spMk id="3" creationId="{84E94A95-3E8D-4253-A4AC-30AD0E5A5625}"/>
          </ac:spMkLst>
        </pc:spChg>
        <pc:spChg chg="add mod">
          <ac:chgData name="Benjamin Tan" userId="1912396213eb13dc" providerId="LiveId" clId="{02CAABB1-ED0E-4104-B5D9-17586BD77D61}" dt="2020-09-18T14:59:38.738" v="366" actId="1582"/>
          <ac:spMkLst>
            <pc:docMk/>
            <pc:sldMk cId="1999988429" sldId="264"/>
            <ac:spMk id="5" creationId="{F0E77D94-C74B-48EE-9D52-B541F68B02D2}"/>
          </ac:spMkLst>
        </pc:spChg>
        <pc:spChg chg="add mod">
          <ac:chgData name="Benjamin Tan" userId="1912396213eb13dc" providerId="LiveId" clId="{02CAABB1-ED0E-4104-B5D9-17586BD77D61}" dt="2020-09-18T15:00:00.594" v="371" actId="208"/>
          <ac:spMkLst>
            <pc:docMk/>
            <pc:sldMk cId="1999988429" sldId="264"/>
            <ac:spMk id="6" creationId="{50014F61-21AC-43BB-AE9E-9F155FA838A2}"/>
          </ac:spMkLst>
        </pc:spChg>
        <pc:spChg chg="add mod">
          <ac:chgData name="Benjamin Tan" userId="1912396213eb13dc" providerId="LiveId" clId="{02CAABB1-ED0E-4104-B5D9-17586BD77D61}" dt="2020-09-18T15:00:16.858" v="375" actId="208"/>
          <ac:spMkLst>
            <pc:docMk/>
            <pc:sldMk cId="1999988429" sldId="264"/>
            <ac:spMk id="7" creationId="{ECD1F9A3-4528-4BD9-A4AE-339405FE9A85}"/>
          </ac:spMkLst>
        </pc:spChg>
        <pc:picChg chg="add mod">
          <ac:chgData name="Benjamin Tan" userId="1912396213eb13dc" providerId="LiveId" clId="{02CAABB1-ED0E-4104-B5D9-17586BD77D61}" dt="2020-09-18T14:58:37.634" v="350" actId="1076"/>
          <ac:picMkLst>
            <pc:docMk/>
            <pc:sldMk cId="1999988429" sldId="264"/>
            <ac:picMk id="4" creationId="{05DF113D-9053-44C8-9ABF-038BB7D9EA2A}"/>
          </ac:picMkLst>
        </pc:picChg>
      </pc:sldChg>
      <pc:sldChg chg="addSp delSp modSp add">
        <pc:chgData name="Benjamin Tan" userId="1912396213eb13dc" providerId="LiveId" clId="{02CAABB1-ED0E-4104-B5D9-17586BD77D61}" dt="2020-09-18T16:10:00.269" v="1041" actId="1076"/>
        <pc:sldMkLst>
          <pc:docMk/>
          <pc:sldMk cId="3835861545" sldId="265"/>
        </pc:sldMkLst>
        <pc:spChg chg="mod">
          <ac:chgData name="Benjamin Tan" userId="1912396213eb13dc" providerId="LiveId" clId="{02CAABB1-ED0E-4104-B5D9-17586BD77D61}" dt="2020-09-18T16:08:56.285" v="1031" actId="5793"/>
          <ac:spMkLst>
            <pc:docMk/>
            <pc:sldMk cId="3835861545" sldId="265"/>
            <ac:spMk id="2" creationId="{80BB6A1B-22F8-4B94-8A11-9A7123111B28}"/>
          </ac:spMkLst>
        </pc:spChg>
        <pc:spChg chg="del mod">
          <ac:chgData name="Benjamin Tan" userId="1912396213eb13dc" providerId="LiveId" clId="{02CAABB1-ED0E-4104-B5D9-17586BD77D61}" dt="2020-09-18T16:09:42.111" v="1034" actId="478"/>
          <ac:spMkLst>
            <pc:docMk/>
            <pc:sldMk cId="3835861545" sldId="265"/>
            <ac:spMk id="3" creationId="{CCEDD874-0B10-4A6A-B1FE-A1CAE72AE76F}"/>
          </ac:spMkLst>
        </pc:spChg>
        <pc:picChg chg="add mod">
          <ac:chgData name="Benjamin Tan" userId="1912396213eb13dc" providerId="LiveId" clId="{02CAABB1-ED0E-4104-B5D9-17586BD77D61}" dt="2020-09-18T16:09:45.797" v="1037" actId="1076"/>
          <ac:picMkLst>
            <pc:docMk/>
            <pc:sldMk cId="3835861545" sldId="265"/>
            <ac:picMk id="4" creationId="{1E829553-DBD8-4BEE-BAB8-27741EAC5192}"/>
          </ac:picMkLst>
        </pc:picChg>
        <pc:picChg chg="add mod">
          <ac:chgData name="Benjamin Tan" userId="1912396213eb13dc" providerId="LiveId" clId="{02CAABB1-ED0E-4104-B5D9-17586BD77D61}" dt="2020-09-18T16:10:00.269" v="1041" actId="1076"/>
          <ac:picMkLst>
            <pc:docMk/>
            <pc:sldMk cId="3835861545" sldId="265"/>
            <ac:picMk id="5" creationId="{5F4A86ED-3F2B-4D09-86AD-8B9F338059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3CB9C-3302-47AC-B851-C2A7AEB09FA5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E2E16-16BB-44FF-98A6-A271CC7C0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34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2E16-16BB-44FF-98A6-A271CC7C092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45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K = 6</a:t>
            </a:r>
          </a:p>
          <a:p>
            <a:r>
              <a:rPr lang="en-SG" dirty="0"/>
              <a:t>N =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2E16-16BB-44FF-98A6-A271CC7C092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70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Storing an </a:t>
            </a:r>
            <a:r>
              <a:rPr lang="en-SG" dirty="0" err="1"/>
              <a:t>arr</a:t>
            </a:r>
            <a:r>
              <a:rPr lang="en-SG" dirty="0"/>
              <a:t> with “undeclared” type, aka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2E16-16BB-44FF-98A6-A271CC7C092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90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Declaring type + initialising a class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2E16-16BB-44FF-98A6-A271CC7C092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582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must always precede that definition with the </a:t>
            </a:r>
            <a:r>
              <a:rPr lang="en-US" dirty="0"/>
              <a:t>template &lt;...&gt;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prefix.</a:t>
            </a:r>
            <a:endParaRPr lang="en-SG" dirty="0"/>
          </a:p>
          <a:p>
            <a:endParaRPr lang="en-SG" dirty="0"/>
          </a:p>
          <a:p>
            <a:r>
              <a:rPr lang="en-SG" dirty="0"/>
              <a:t>Initialise Class </a:t>
            </a:r>
            <a:r>
              <a:rPr lang="en-SG" dirty="0" err="1"/>
              <a:t>mypair</a:t>
            </a:r>
            <a:r>
              <a:rPr lang="en-SG" dirty="0"/>
              <a:t> with object </a:t>
            </a:r>
            <a:r>
              <a:rPr lang="en-SG" dirty="0" err="1"/>
              <a:t>myobject</a:t>
            </a:r>
            <a:r>
              <a:rPr lang="en-SG" dirty="0"/>
              <a:t>().</a:t>
            </a:r>
          </a:p>
          <a:p>
            <a:endParaRPr lang="en-SG" dirty="0"/>
          </a:p>
          <a:p>
            <a:r>
              <a:rPr lang="en-SG" dirty="0"/>
              <a:t>Output =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2E16-16BB-44FF-98A6-A271CC7C092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197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If you go back to slide 7, </a:t>
            </a:r>
            <a:r>
              <a:rPr lang="en-SG" dirty="0" err="1"/>
              <a:t>mypair</a:t>
            </a:r>
            <a:r>
              <a:rPr lang="en-SG" dirty="0"/>
              <a:t>&lt;int&gt; is letting compiler know that you want to pass int as a parameter into the class template.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2E16-16BB-44FF-98A6-A271CC7C092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88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Friday, September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Friday, September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52BA20B9-966F-4B84-ACE5-CB09EC21F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" b="21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F0136-2166-43E3-B6A5-D09273E8E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7CA6-EA0A-4A98-AE4A-F1749FC47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8793"/>
            <a:ext cx="9144000" cy="836023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Generic types in C++</a:t>
            </a:r>
          </a:p>
        </p:txBody>
      </p:sp>
    </p:spTree>
    <p:extLst>
      <p:ext uri="{BB962C8B-B14F-4D97-AF65-F5344CB8AC3E}">
        <p14:creationId xmlns:p14="http://schemas.microsoft.com/office/powerpoint/2010/main" val="56485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6A1B-22F8-4B94-8A11-9A7123111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909282"/>
          </a:xfrm>
        </p:spPr>
        <p:txBody>
          <a:bodyPr>
            <a:normAutofit fontScale="90000"/>
          </a:bodyPr>
          <a:lstStyle/>
          <a:p>
            <a:r>
              <a:rPr lang="en-SG" dirty="0"/>
              <a:t>Making sure we’re all on the same page…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29553-DBD8-4BEE-BAB8-27741EAC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29" y="2337722"/>
            <a:ext cx="3361702" cy="3133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4A86ED-3F2B-4D09-86AD-8B9F3380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088" y="2546668"/>
            <a:ext cx="3181300" cy="23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6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734B8-736A-4221-8F2F-098DDCCB681F}"/>
              </a:ext>
            </a:extLst>
          </p:cNvPr>
          <p:cNvSpPr txBox="1"/>
          <p:nvPr/>
        </p:nvSpPr>
        <p:spPr>
          <a:xfrm>
            <a:off x="676835" y="2136338"/>
            <a:ext cx="108383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They are special functions with generic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It allows developers to create function template whose functionality can be adapted to more than one type or class, without repeating the code for different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Think of templates as a blueprint, and the compiler “writes” the code for you, while following the parameters given by the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PLEASE NOTE: </a:t>
            </a:r>
            <a:r>
              <a:rPr lang="en-SG" dirty="0" err="1"/>
              <a:t>typename</a:t>
            </a:r>
            <a:r>
              <a:rPr lang="en-SG" dirty="0"/>
              <a:t> and class can be used interchangeably. </a:t>
            </a:r>
          </a:p>
        </p:txBody>
      </p:sp>
    </p:spTree>
    <p:extLst>
      <p:ext uri="{BB962C8B-B14F-4D97-AF65-F5344CB8AC3E}">
        <p14:creationId xmlns:p14="http://schemas.microsoft.com/office/powerpoint/2010/main" val="176837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FB47-4B74-467F-A46C-E369ACDDD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764589"/>
          </a:xfrm>
        </p:spPr>
        <p:txBody>
          <a:bodyPr/>
          <a:lstStyle/>
          <a:p>
            <a:r>
              <a:rPr lang="en-SG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715A6-3222-4385-93D1-8D94D650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66" y="2769889"/>
            <a:ext cx="7792837" cy="20396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7D54ED-F09F-4B0F-8FC2-59A24A037F98}"/>
              </a:ext>
            </a:extLst>
          </p:cNvPr>
          <p:cNvSpPr/>
          <p:nvPr/>
        </p:nvSpPr>
        <p:spPr>
          <a:xfrm>
            <a:off x="4110361" y="3413464"/>
            <a:ext cx="1349406" cy="388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55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ECD8-BDFA-4416-952B-0A04948C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1008647"/>
          </a:xfrm>
        </p:spPr>
        <p:txBody>
          <a:bodyPr>
            <a:normAutofit fontScale="90000"/>
          </a:bodyPr>
          <a:lstStyle/>
          <a:p>
            <a:r>
              <a:rPr lang="en-SG" dirty="0"/>
              <a:t>How to use the function?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34E3A-D875-40DB-BA91-AD3748E8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93" y="2654762"/>
            <a:ext cx="7125009" cy="758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CE03B-ED72-4C86-8359-80AD370E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387" y="3866527"/>
            <a:ext cx="6065223" cy="16278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ED45AB-FFC1-4B4E-8213-E710DAA0769A}"/>
              </a:ext>
            </a:extLst>
          </p:cNvPr>
          <p:cNvSpPr/>
          <p:nvPr/>
        </p:nvSpPr>
        <p:spPr>
          <a:xfrm>
            <a:off x="2432482" y="2757451"/>
            <a:ext cx="2911874" cy="483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87F46-552A-424E-A279-7A5142B99157}"/>
              </a:ext>
            </a:extLst>
          </p:cNvPr>
          <p:cNvSpPr/>
          <p:nvPr/>
        </p:nvSpPr>
        <p:spPr>
          <a:xfrm>
            <a:off x="5461836" y="2757451"/>
            <a:ext cx="1231927" cy="483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B2E36B-E874-4F2C-A065-2888B50A5501}"/>
              </a:ext>
            </a:extLst>
          </p:cNvPr>
          <p:cNvSpPr/>
          <p:nvPr/>
        </p:nvSpPr>
        <p:spPr>
          <a:xfrm>
            <a:off x="5578726" y="4740676"/>
            <a:ext cx="1381367" cy="508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CB3E5-4B66-43EA-A189-0522AF91E4CE}"/>
              </a:ext>
            </a:extLst>
          </p:cNvPr>
          <p:cNvSpPr/>
          <p:nvPr/>
        </p:nvSpPr>
        <p:spPr>
          <a:xfrm>
            <a:off x="3648722" y="4765284"/>
            <a:ext cx="1813114" cy="483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63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E5B0-C6DC-4E72-B29A-787988733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784057"/>
          </a:xfrm>
        </p:spPr>
        <p:txBody>
          <a:bodyPr/>
          <a:lstStyle/>
          <a:p>
            <a:r>
              <a:rPr lang="en-SG" dirty="0"/>
              <a:t>More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37761-F6D2-46C4-8F35-3EDEA770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434" y="2174240"/>
            <a:ext cx="4135132" cy="35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1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3F53-95A4-4206-B2D3-96985C79D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832184"/>
          </a:xfrm>
        </p:spPr>
        <p:txBody>
          <a:bodyPr/>
          <a:lstStyle/>
          <a:p>
            <a:r>
              <a:rPr lang="en-SG" dirty="0"/>
              <a:t>Class 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CFB70-AA94-4326-AFE9-5C5D83CA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048" y="2317753"/>
            <a:ext cx="6701903" cy="32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3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1F787-3287-4053-9180-ECC2D6BDC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910" y="2546071"/>
            <a:ext cx="8328179" cy="882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EECD8-BDFA-4416-952B-0A04948C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1008647"/>
          </a:xfrm>
        </p:spPr>
        <p:txBody>
          <a:bodyPr>
            <a:normAutofit fontScale="90000"/>
          </a:bodyPr>
          <a:lstStyle/>
          <a:p>
            <a:r>
              <a:rPr lang="en-SG" dirty="0"/>
              <a:t>How to use the function?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B2E36B-E874-4F2C-A065-2888B50A5501}"/>
              </a:ext>
            </a:extLst>
          </p:cNvPr>
          <p:cNvSpPr/>
          <p:nvPr/>
        </p:nvSpPr>
        <p:spPr>
          <a:xfrm>
            <a:off x="5115995" y="2745791"/>
            <a:ext cx="2102953" cy="542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CB3E5-4B66-43EA-A189-0522AF91E4CE}"/>
              </a:ext>
            </a:extLst>
          </p:cNvPr>
          <p:cNvSpPr/>
          <p:nvPr/>
        </p:nvSpPr>
        <p:spPr>
          <a:xfrm>
            <a:off x="3456218" y="2745792"/>
            <a:ext cx="1516836" cy="542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944763-6E9F-4980-8089-3BB578473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541" y="4272205"/>
            <a:ext cx="8665472" cy="5484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811279-D962-4402-8877-9D455AD77F62}"/>
              </a:ext>
            </a:extLst>
          </p:cNvPr>
          <p:cNvSpPr/>
          <p:nvPr/>
        </p:nvSpPr>
        <p:spPr>
          <a:xfrm>
            <a:off x="3313277" y="4224077"/>
            <a:ext cx="1802718" cy="542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68716F-92DB-4D6B-9ACA-16068BE3AED3}"/>
              </a:ext>
            </a:extLst>
          </p:cNvPr>
          <p:cNvSpPr/>
          <p:nvPr/>
        </p:nvSpPr>
        <p:spPr>
          <a:xfrm>
            <a:off x="5266112" y="4224077"/>
            <a:ext cx="1952836" cy="542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25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4D42-F9F6-4816-A937-4BD93CFC3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890"/>
            <a:ext cx="9144000" cy="751974"/>
          </a:xfrm>
        </p:spPr>
        <p:txBody>
          <a:bodyPr/>
          <a:lstStyle/>
          <a:p>
            <a:r>
              <a:rPr lang="en-SG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70F90-76AA-48C0-9674-4372B485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60" y="1283369"/>
            <a:ext cx="6559679" cy="4899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550298-7303-456D-BC57-16B170F09F55}"/>
              </a:ext>
            </a:extLst>
          </p:cNvPr>
          <p:cNvSpPr/>
          <p:nvPr/>
        </p:nvSpPr>
        <p:spPr>
          <a:xfrm>
            <a:off x="2816159" y="3224462"/>
            <a:ext cx="3504429" cy="288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0553E6-978A-4F14-AF62-AFD230F9FAE8}"/>
              </a:ext>
            </a:extLst>
          </p:cNvPr>
          <p:cNvSpPr/>
          <p:nvPr/>
        </p:nvSpPr>
        <p:spPr>
          <a:xfrm>
            <a:off x="2816158" y="1283369"/>
            <a:ext cx="3504429" cy="288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959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6057-E496-4560-A25E-2851A7DEA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784058"/>
          </a:xfrm>
        </p:spPr>
        <p:txBody>
          <a:bodyPr/>
          <a:lstStyle/>
          <a:p>
            <a:r>
              <a:rPr lang="en-SG" dirty="0"/>
              <a:t>Still confused?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94A95-3E8D-4253-A4AC-30AD0E5A5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579" y="3729790"/>
            <a:ext cx="9144000" cy="194911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>
                <a:highlight>
                  <a:srgbClr val="FFFF00"/>
                </a:highlight>
              </a:rPr>
              <a:t>1</a:t>
            </a:r>
            <a:r>
              <a:rPr lang="en-SG" baseline="30000" dirty="0">
                <a:highlight>
                  <a:srgbClr val="FFFF00"/>
                </a:highlight>
              </a:rPr>
              <a:t>st</a:t>
            </a:r>
            <a:r>
              <a:rPr lang="en-SG" dirty="0"/>
              <a:t> T is the template parameter (your set of rules)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>
                <a:highlight>
                  <a:srgbClr val="00FFFF"/>
                </a:highlight>
              </a:rPr>
              <a:t>2</a:t>
            </a:r>
            <a:r>
              <a:rPr lang="en-SG" baseline="30000" dirty="0">
                <a:highlight>
                  <a:srgbClr val="00FFFF"/>
                </a:highlight>
              </a:rPr>
              <a:t>nd</a:t>
            </a:r>
            <a:r>
              <a:rPr lang="en-SG" dirty="0"/>
              <a:t> is the type returned by the function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>
                <a:highlight>
                  <a:srgbClr val="00FF00"/>
                </a:highlight>
              </a:rPr>
              <a:t>3</a:t>
            </a:r>
            <a:r>
              <a:rPr lang="en-SG" baseline="30000" dirty="0">
                <a:highlight>
                  <a:srgbClr val="00FF00"/>
                </a:highlight>
              </a:rPr>
              <a:t>rd</a:t>
            </a:r>
            <a:r>
              <a:rPr lang="en-SG" dirty="0"/>
              <a:t> specifies the requirement when the template is called.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F113D-9053-44C8-9ABF-038BB7D9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67" y="2222307"/>
            <a:ext cx="5409824" cy="10979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E77D94-C74B-48EE-9D52-B541F68B02D2}"/>
              </a:ext>
            </a:extLst>
          </p:cNvPr>
          <p:cNvSpPr/>
          <p:nvPr/>
        </p:nvSpPr>
        <p:spPr>
          <a:xfrm>
            <a:off x="5573775" y="2374232"/>
            <a:ext cx="1933929" cy="39704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14F61-21AC-43BB-AE9E-9F155FA838A2}"/>
              </a:ext>
            </a:extLst>
          </p:cNvPr>
          <p:cNvSpPr/>
          <p:nvPr/>
        </p:nvSpPr>
        <p:spPr>
          <a:xfrm>
            <a:off x="3673642" y="2771274"/>
            <a:ext cx="481263" cy="39704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1F9A3-4528-4BD9-A4AE-339405FE9A85}"/>
              </a:ext>
            </a:extLst>
          </p:cNvPr>
          <p:cNvSpPr/>
          <p:nvPr/>
        </p:nvSpPr>
        <p:spPr>
          <a:xfrm>
            <a:off x="5430733" y="2806894"/>
            <a:ext cx="665267" cy="38548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9884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33D3D"/>
      </a:dk2>
      <a:lt2>
        <a:srgbClr val="E8E7E2"/>
      </a:lt2>
      <a:accent1>
        <a:srgbClr val="8C97D0"/>
      </a:accent1>
      <a:accent2>
        <a:srgbClr val="73A3C6"/>
      </a:accent2>
      <a:accent3>
        <a:srgbClr val="74ACAD"/>
      </a:accent3>
      <a:accent4>
        <a:srgbClr val="67B294"/>
      </a:accent4>
      <a:accent5>
        <a:srgbClr val="72B17D"/>
      </a:accent5>
      <a:accent6>
        <a:srgbClr val="79B267"/>
      </a:accent6>
      <a:hlink>
        <a:srgbClr val="8C8354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224</Words>
  <Application>Microsoft Office PowerPoint</Application>
  <PresentationFormat>Widescreen</PresentationFormat>
  <Paragraphs>36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GradientRiseVTI</vt:lpstr>
      <vt:lpstr>T Template</vt:lpstr>
      <vt:lpstr>PowerPoint Presentation</vt:lpstr>
      <vt:lpstr>Example</vt:lpstr>
      <vt:lpstr>How to use the function?</vt:lpstr>
      <vt:lpstr>More examples</vt:lpstr>
      <vt:lpstr>Class templates</vt:lpstr>
      <vt:lpstr>How to use the function?</vt:lpstr>
      <vt:lpstr>example</vt:lpstr>
      <vt:lpstr>Still confused?</vt:lpstr>
      <vt:lpstr>Making sure we’re all on the same page…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Template</dc:title>
  <dc:creator>Benjamin Tan</dc:creator>
  <cp:lastModifiedBy>Benjamin Tan</cp:lastModifiedBy>
  <cp:revision>3</cp:revision>
  <dcterms:created xsi:type="dcterms:W3CDTF">2020-09-18T14:24:02Z</dcterms:created>
  <dcterms:modified xsi:type="dcterms:W3CDTF">2020-09-18T16:10:01Z</dcterms:modified>
</cp:coreProperties>
</file>