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92079-3EF8-44DF-9AB0-CCB7C77489C5}" v="8" dt="2020-09-26T04:31:06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BD292079-3EF8-44DF-9AB0-CCB7C77489C5}"/>
    <pc:docChg chg="custSel addSld delSld modSld">
      <pc:chgData name="Benjamin Tan" userId="1912396213eb13dc" providerId="LiveId" clId="{BD292079-3EF8-44DF-9AB0-CCB7C77489C5}" dt="2020-09-26T04:31:06.817" v="37"/>
      <pc:docMkLst>
        <pc:docMk/>
      </pc:docMkLst>
      <pc:sldChg chg="addSp modSp modAnim">
        <pc:chgData name="Benjamin Tan" userId="1912396213eb13dc" providerId="LiveId" clId="{BD292079-3EF8-44DF-9AB0-CCB7C77489C5}" dt="2020-09-26T04:31:06.817" v="37"/>
        <pc:sldMkLst>
          <pc:docMk/>
          <pc:sldMk cId="337355983" sldId="256"/>
        </pc:sldMkLst>
        <pc:spChg chg="mod">
          <ac:chgData name="Benjamin Tan" userId="1912396213eb13dc" providerId="LiveId" clId="{BD292079-3EF8-44DF-9AB0-CCB7C77489C5}" dt="2020-09-26T04:29:40.422" v="25" actId="1076"/>
          <ac:spMkLst>
            <pc:docMk/>
            <pc:sldMk cId="337355983" sldId="256"/>
            <ac:spMk id="2" creationId="{21D62E25-D918-40C7-AEE0-F0DAA5F4FECE}"/>
          </ac:spMkLst>
        </pc:spChg>
        <pc:spChg chg="add mod">
          <ac:chgData name="Benjamin Tan" userId="1912396213eb13dc" providerId="LiveId" clId="{BD292079-3EF8-44DF-9AB0-CCB7C77489C5}" dt="2020-09-26T04:31:01.436" v="36" actId="164"/>
          <ac:spMkLst>
            <pc:docMk/>
            <pc:sldMk cId="337355983" sldId="256"/>
            <ac:spMk id="5" creationId="{783FC8DA-CB14-4E22-8414-01B0064F0CB0}"/>
          </ac:spMkLst>
        </pc:spChg>
        <pc:spChg chg="add mod">
          <ac:chgData name="Benjamin Tan" userId="1912396213eb13dc" providerId="LiveId" clId="{BD292079-3EF8-44DF-9AB0-CCB7C77489C5}" dt="2020-09-26T04:31:01.436" v="36" actId="164"/>
          <ac:spMkLst>
            <pc:docMk/>
            <pc:sldMk cId="337355983" sldId="256"/>
            <ac:spMk id="6" creationId="{69A5DCE1-8F51-4C61-94EA-0C7CE3FB0745}"/>
          </ac:spMkLst>
        </pc:spChg>
        <pc:spChg chg="add mod">
          <ac:chgData name="Benjamin Tan" userId="1912396213eb13dc" providerId="LiveId" clId="{BD292079-3EF8-44DF-9AB0-CCB7C77489C5}" dt="2020-09-26T04:31:01.436" v="36" actId="164"/>
          <ac:spMkLst>
            <pc:docMk/>
            <pc:sldMk cId="337355983" sldId="256"/>
            <ac:spMk id="7" creationId="{63513694-9302-4848-8ED9-23F50414C342}"/>
          </ac:spMkLst>
        </pc:spChg>
        <pc:spChg chg="add mod">
          <ac:chgData name="Benjamin Tan" userId="1912396213eb13dc" providerId="LiveId" clId="{BD292079-3EF8-44DF-9AB0-CCB7C77489C5}" dt="2020-09-26T04:31:01.436" v="36" actId="164"/>
          <ac:spMkLst>
            <pc:docMk/>
            <pc:sldMk cId="337355983" sldId="256"/>
            <ac:spMk id="8" creationId="{2EE3DBE2-F87C-408D-8D1E-53BCAE96BF3C}"/>
          </ac:spMkLst>
        </pc:spChg>
        <pc:grpChg chg="add mod">
          <ac:chgData name="Benjamin Tan" userId="1912396213eb13dc" providerId="LiveId" clId="{BD292079-3EF8-44DF-9AB0-CCB7C77489C5}" dt="2020-09-26T04:31:01.436" v="36" actId="164"/>
          <ac:grpSpMkLst>
            <pc:docMk/>
            <pc:sldMk cId="337355983" sldId="256"/>
            <ac:grpSpMk id="9" creationId="{F05B3B57-2CA5-4249-9012-603B22BB858D}"/>
          </ac:grpSpMkLst>
        </pc:grpChg>
        <pc:picChg chg="mod">
          <ac:chgData name="Benjamin Tan" userId="1912396213eb13dc" providerId="LiveId" clId="{BD292079-3EF8-44DF-9AB0-CCB7C77489C5}" dt="2020-09-26T04:29:12.153" v="23" actId="1076"/>
          <ac:picMkLst>
            <pc:docMk/>
            <pc:sldMk cId="337355983" sldId="256"/>
            <ac:picMk id="4" creationId="{7D07597B-B92F-4107-BA15-5C2D8F5D9DBE}"/>
          </ac:picMkLst>
        </pc:picChg>
      </pc:sldChg>
      <pc:sldChg chg="add del">
        <pc:chgData name="Benjamin Tan" userId="1912396213eb13dc" providerId="LiveId" clId="{BD292079-3EF8-44DF-9AB0-CCB7C77489C5}" dt="2020-09-26T04:29:24.819" v="24" actId="2696"/>
        <pc:sldMkLst>
          <pc:docMk/>
          <pc:sldMk cId="113776984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B74F-52FB-4394-A7A8-F1B85DE1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E3D70-0EE0-4ABA-A554-714810FFE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46085-71DD-4D83-A5B0-1D497D85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BFDB-0FC9-4019-AEB0-BE6F4D25AB9F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E902-3A97-4C55-943D-F878A7C8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9014-D8EC-4506-8B3C-94E2E65D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1BA9-3500-406C-B043-AB6BBBC8FE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72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CAE0-C7A4-4072-B545-9246C639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DC78A-3822-4C41-B51B-8FEE1DBF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E2D4-AE14-474A-888E-6DE9C614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BFDB-0FC9-4019-AEB0-BE6F4D25AB9F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5C6A-C506-4499-A594-BA39BE40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24B4-92D4-4E2C-A7FD-B8ED7354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1BA9-3500-406C-B043-AB6BBBC8FE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283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C86F3-ABAD-41FD-9DB8-6247A841A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7BF97-725C-4E29-B482-5F10C5C21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1767-8584-410A-B712-E12EEA0E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BFDB-0FC9-4019-AEB0-BE6F4D25AB9F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921DA-28C8-49B6-B931-27D3D475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4823-8C90-4492-8CBA-EF71864B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1BA9-3500-406C-B043-AB6BBBC8FE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6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5B2C-2531-48EE-9B47-0707D0B0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65A2-3BC8-4D6C-90EC-1148587E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D45B6-B4F5-43DB-B3D7-AE5DC107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BFDB-0FC9-4019-AEB0-BE6F4D25AB9F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D87A-DAA0-4934-8213-B85FF24C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4D9C-9D5B-4EDE-BDA6-9B9ED7C7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1BA9-3500-406C-B043-AB6BBBC8FE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11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919A-B3B1-49C1-BC25-371BF40D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57A2-86FF-42E5-9779-97D3861F0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6072-53C3-4BF3-8A4D-B6BE14FB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BFDB-0FC9-4019-AEB0-BE6F4D25AB9F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B481D-4D8C-4F80-AC3C-7102FDCF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31C0-2E74-41F3-8071-D56E6E78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1BA9-3500-406C-B043-AB6BBBC8FE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999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F6F3-B6F7-428E-9DFE-99160A84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6E5D-6F4B-4E31-923E-5BDC1615B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4D855-358B-4868-AE80-7898743A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393B4-7A10-4936-AE0B-247C1140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BFDB-0FC9-4019-AEB0-BE6F4D25AB9F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49850-2D4A-4E83-9E0E-92C1F8B3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E6BB-A34E-402F-820B-A7666D2E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1BA9-3500-406C-B043-AB6BBBC8FE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4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E49-8983-468E-867D-4E88193C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A4778-011F-4CEE-BB21-3AF53B10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AC40A-F350-4E2F-870E-25C9A8504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5C485-BE32-499B-B4FF-6D079409B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7C40C-3780-43AF-8110-F0001DE3B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77789-07B5-4988-974F-EE08D297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BFDB-0FC9-4019-AEB0-BE6F4D25AB9F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1C8EA-815C-4F90-A05D-750B0B16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5F5FC-9DB9-492B-9F26-AB31E91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1BA9-3500-406C-B043-AB6BBBC8FE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BDF7-7817-4D16-99F1-9B208684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5923B-DB2C-4C35-AE42-F086075F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BFDB-0FC9-4019-AEB0-BE6F4D25AB9F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23B6B-C7EF-4446-8EAA-C54BEAAB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F5E1C-62BB-4DD6-84B5-51F91D89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1BA9-3500-406C-B043-AB6BBBC8FE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00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A90EB-20D7-4DAF-A21F-1DB76A32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BFDB-0FC9-4019-AEB0-BE6F4D25AB9F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AD384-621B-4233-8F9E-D04DBB52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B6A9B-630F-439B-99DD-ACEDD56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1BA9-3500-406C-B043-AB6BBBC8FE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721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6431-4309-49E6-9DDF-B9BE8BD6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20EB-C716-4A75-9B56-B85384B2E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FE28D-AD0A-4363-B5F5-BC39C4434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33BBE-3D69-4B29-9FF2-97B53148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BFDB-0FC9-4019-AEB0-BE6F4D25AB9F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8575E-1AD1-4CA8-86A4-1591786E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CA62A-3182-41FA-8728-59AB6503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1BA9-3500-406C-B043-AB6BBBC8FE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625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4A74-0EC5-4414-8A4B-CA05764E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5E350-1526-4AD4-8426-07C6999A3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9291F-9324-4AEF-AD69-3B74C2B0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53159-8B4A-498B-9A2A-25F5D3B9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BFDB-0FC9-4019-AEB0-BE6F4D25AB9F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8F380-98E1-402F-AF62-CA7C4F02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AAFB3-590A-4ACF-A2AC-E1F4980B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1BA9-3500-406C-B043-AB6BBBC8FE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46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64856-4ABA-457D-8146-FD61B828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37D67-3E41-407B-A850-C31172D7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8D4D-10D0-4B5D-B50B-C178645F4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BFDB-0FC9-4019-AEB0-BE6F4D25AB9F}" type="datetimeFigureOut">
              <a:rPr lang="en-SG" smtClean="0"/>
              <a:t>26/9/2020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316E-FDA4-4210-8180-9C90B1F41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4B08-80DB-42D3-9FEB-ABB6D357B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1BA9-3500-406C-B043-AB6BBBC8FE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91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2E25-D918-40C7-AEE0-F0DAA5F4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1537"/>
            <a:ext cx="9144000" cy="724192"/>
          </a:xfrm>
        </p:spPr>
        <p:txBody>
          <a:bodyPr>
            <a:normAutofit fontScale="90000"/>
          </a:bodyPr>
          <a:lstStyle/>
          <a:p>
            <a:r>
              <a:rPr lang="en-SG" dirty="0"/>
              <a:t>Let’s play a game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3B883-33C1-4C0E-BE4C-A00FF63EC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7597B-B92F-4107-BA15-5C2D8F5D9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165"/>
            <a:ext cx="12192000" cy="35011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05B3B57-2CA5-4249-9012-603B22BB858D}"/>
              </a:ext>
            </a:extLst>
          </p:cNvPr>
          <p:cNvGrpSpPr/>
          <p:nvPr/>
        </p:nvGrpSpPr>
        <p:grpSpPr>
          <a:xfrm>
            <a:off x="3251200" y="2519680"/>
            <a:ext cx="4043680" cy="553038"/>
            <a:chOff x="3251200" y="2519680"/>
            <a:chExt cx="4043680" cy="5530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3FC8DA-CB14-4E22-8414-01B0064F0CB0}"/>
                </a:ext>
              </a:extLst>
            </p:cNvPr>
            <p:cNvSpPr/>
            <p:nvPr/>
          </p:nvSpPr>
          <p:spPr>
            <a:xfrm>
              <a:off x="4145280" y="2519680"/>
              <a:ext cx="457200" cy="1828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A5DCE1-8F51-4C61-94EA-0C7CE3FB0745}"/>
                </a:ext>
              </a:extLst>
            </p:cNvPr>
            <p:cNvSpPr/>
            <p:nvPr/>
          </p:nvSpPr>
          <p:spPr>
            <a:xfrm>
              <a:off x="6837680" y="2519680"/>
              <a:ext cx="457200" cy="1828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13694-9302-4848-8ED9-23F50414C342}"/>
                </a:ext>
              </a:extLst>
            </p:cNvPr>
            <p:cNvSpPr/>
            <p:nvPr/>
          </p:nvSpPr>
          <p:spPr>
            <a:xfrm>
              <a:off x="4074160" y="2798398"/>
              <a:ext cx="457200" cy="1828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E3DBE2-F87C-408D-8D1E-53BCAE96BF3C}"/>
                </a:ext>
              </a:extLst>
            </p:cNvPr>
            <p:cNvSpPr/>
            <p:nvPr/>
          </p:nvSpPr>
          <p:spPr>
            <a:xfrm>
              <a:off x="3251200" y="2889838"/>
              <a:ext cx="457200" cy="1828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3735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Let’s play a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Tan</dc:creator>
  <cp:lastModifiedBy>Benjamin Tan</cp:lastModifiedBy>
  <cp:revision>1</cp:revision>
  <dcterms:created xsi:type="dcterms:W3CDTF">2020-09-19T07:14:08Z</dcterms:created>
  <dcterms:modified xsi:type="dcterms:W3CDTF">2020-09-26T04:31:09Z</dcterms:modified>
</cp:coreProperties>
</file>