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1EF06-40E3-4649-8B37-DE8AFAEB14EB}" v="53" dt="2020-10-03T02:40:1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4211EF06-40E3-4649-8B37-DE8AFAEB14EB}"/>
    <pc:docChg chg="undo custSel mod addSld delSld modSld addMainMaster delMainMaster">
      <pc:chgData name="Benjamin Tan" userId="1912396213eb13dc" providerId="LiveId" clId="{4211EF06-40E3-4649-8B37-DE8AFAEB14EB}" dt="2020-10-03T02:45:34.982" v="1143" actId="14100"/>
      <pc:docMkLst>
        <pc:docMk/>
      </pc:docMkLst>
      <pc:sldChg chg="addSp delSp modSp mod setBg modClrScheme chgLayout">
        <pc:chgData name="Benjamin Tan" userId="1912396213eb13dc" providerId="LiveId" clId="{4211EF06-40E3-4649-8B37-DE8AFAEB14EB}" dt="2020-10-03T02:19:16.495" v="133" actId="26606"/>
        <pc:sldMkLst>
          <pc:docMk/>
          <pc:sldMk cId="2733025313" sldId="256"/>
        </pc:sldMkLst>
        <pc:spChg chg="mod">
          <ac:chgData name="Benjamin Tan" userId="1912396213eb13dc" providerId="LiveId" clId="{4211EF06-40E3-4649-8B37-DE8AFAEB14EB}" dt="2020-10-03T02:19:16.495" v="133" actId="26606"/>
          <ac:spMkLst>
            <pc:docMk/>
            <pc:sldMk cId="2733025313" sldId="256"/>
            <ac:spMk id="2" creationId="{7A471DC7-6E91-42CD-988F-1B872E53AD6F}"/>
          </ac:spMkLst>
        </pc:spChg>
        <pc:spChg chg="mod">
          <ac:chgData name="Benjamin Tan" userId="1912396213eb13dc" providerId="LiveId" clId="{4211EF06-40E3-4649-8B37-DE8AFAEB14EB}" dt="2020-10-03T02:19:16.495" v="133" actId="26606"/>
          <ac:spMkLst>
            <pc:docMk/>
            <pc:sldMk cId="2733025313" sldId="256"/>
            <ac:spMk id="3" creationId="{82970EF1-F893-4983-9695-3A228741299C}"/>
          </ac:spMkLst>
        </pc:spChg>
        <pc:spChg chg="add del">
          <ac:chgData name="Benjamin Tan" userId="1912396213eb13dc" providerId="LiveId" clId="{4211EF06-40E3-4649-8B37-DE8AFAEB14EB}" dt="2020-10-03T02:19:16.495" v="133" actId="26606"/>
          <ac:spMkLst>
            <pc:docMk/>
            <pc:sldMk cId="2733025313" sldId="256"/>
            <ac:spMk id="9" creationId="{7319A1DD-F557-4EC6-8A8C-F7617B4CD678}"/>
          </ac:spMkLst>
        </pc:spChg>
        <pc:spChg chg="add del">
          <ac:chgData name="Benjamin Tan" userId="1912396213eb13dc" providerId="LiveId" clId="{4211EF06-40E3-4649-8B37-DE8AFAEB14EB}" dt="2020-10-03T02:19:16.495" v="133" actId="26606"/>
          <ac:spMkLst>
            <pc:docMk/>
            <pc:sldMk cId="2733025313" sldId="256"/>
            <ac:spMk id="13" creationId="{C390A367-0330-4E03-9D5F-40308A7975C8}"/>
          </ac:spMkLst>
        </pc:spChg>
        <pc:spChg chg="add">
          <ac:chgData name="Benjamin Tan" userId="1912396213eb13dc" providerId="LiveId" clId="{4211EF06-40E3-4649-8B37-DE8AFAEB14EB}" dt="2020-10-03T02:19:16.495" v="133" actId="26606"/>
          <ac:spMkLst>
            <pc:docMk/>
            <pc:sldMk cId="2733025313" sldId="256"/>
            <ac:spMk id="18" creationId="{DFD57664-637D-40CA-83F2-B729A932BD31}"/>
          </ac:spMkLst>
        </pc:spChg>
        <pc:picChg chg="add mod">
          <ac:chgData name="Benjamin Tan" userId="1912396213eb13dc" providerId="LiveId" clId="{4211EF06-40E3-4649-8B37-DE8AFAEB14EB}" dt="2020-10-03T02:19:16.495" v="133" actId="26606"/>
          <ac:picMkLst>
            <pc:docMk/>
            <pc:sldMk cId="2733025313" sldId="256"/>
            <ac:picMk id="4" creationId="{61D41342-6893-4407-BDFE-9D5FC64F19A6}"/>
          </ac:picMkLst>
        </pc:picChg>
        <pc:cxnChg chg="add del">
          <ac:chgData name="Benjamin Tan" userId="1912396213eb13dc" providerId="LiveId" clId="{4211EF06-40E3-4649-8B37-DE8AFAEB14EB}" dt="2020-10-03T02:19:16.495" v="133" actId="26606"/>
          <ac:cxnSpMkLst>
            <pc:docMk/>
            <pc:sldMk cId="2733025313" sldId="256"/>
            <ac:cxnSpMk id="11" creationId="{D28A9C89-B313-458F-9C85-515930A51A93}"/>
          </ac:cxnSpMkLst>
        </pc:cxnChg>
        <pc:cxnChg chg="add">
          <ac:chgData name="Benjamin Tan" userId="1912396213eb13dc" providerId="LiveId" clId="{4211EF06-40E3-4649-8B37-DE8AFAEB14EB}" dt="2020-10-03T02:19:16.495" v="133" actId="26606"/>
          <ac:cxnSpMkLst>
            <pc:docMk/>
            <pc:sldMk cId="2733025313" sldId="256"/>
            <ac:cxnSpMk id="20" creationId="{D5B557D3-D7B4-404B-84A1-9BD182BE5B06}"/>
          </ac:cxnSpMkLst>
        </pc:cxnChg>
      </pc:sldChg>
      <pc:sldChg chg="modSp add setBg">
        <pc:chgData name="Benjamin Tan" userId="1912396213eb13dc" providerId="LiveId" clId="{4211EF06-40E3-4649-8B37-DE8AFAEB14EB}" dt="2020-10-03T02:23:34.379" v="355" actId="20577"/>
        <pc:sldMkLst>
          <pc:docMk/>
          <pc:sldMk cId="1117413678" sldId="257"/>
        </pc:sldMkLst>
        <pc:spChg chg="mod">
          <ac:chgData name="Benjamin Tan" userId="1912396213eb13dc" providerId="LiveId" clId="{4211EF06-40E3-4649-8B37-DE8AFAEB14EB}" dt="2020-10-03T02:20:08.575" v="161" actId="20577"/>
          <ac:spMkLst>
            <pc:docMk/>
            <pc:sldMk cId="1117413678" sldId="257"/>
            <ac:spMk id="2" creationId="{6694DD48-247E-4BD1-A70A-FBF452315DBC}"/>
          </ac:spMkLst>
        </pc:spChg>
        <pc:spChg chg="mod">
          <ac:chgData name="Benjamin Tan" userId="1912396213eb13dc" providerId="LiveId" clId="{4211EF06-40E3-4649-8B37-DE8AFAEB14EB}" dt="2020-10-03T02:23:34.379" v="355" actId="20577"/>
          <ac:spMkLst>
            <pc:docMk/>
            <pc:sldMk cId="1117413678" sldId="257"/>
            <ac:spMk id="3" creationId="{75A14D13-01B2-4FA9-B82D-D44753ADD34E}"/>
          </ac:spMkLst>
        </pc:spChg>
      </pc:sldChg>
      <pc:sldChg chg="modSp add del">
        <pc:chgData name="Benjamin Tan" userId="1912396213eb13dc" providerId="LiveId" clId="{4211EF06-40E3-4649-8B37-DE8AFAEB14EB}" dt="2020-10-03T02:19:11.398" v="132" actId="2696"/>
        <pc:sldMkLst>
          <pc:docMk/>
          <pc:sldMk cId="3626668515" sldId="257"/>
        </pc:sldMkLst>
        <pc:spChg chg="mod">
          <ac:chgData name="Benjamin Tan" userId="1912396213eb13dc" providerId="LiveId" clId="{4211EF06-40E3-4649-8B37-DE8AFAEB14EB}" dt="2020-10-03T02:18:51.456" v="129" actId="14100"/>
          <ac:spMkLst>
            <pc:docMk/>
            <pc:sldMk cId="3626668515" sldId="257"/>
            <ac:spMk id="2" creationId="{2C03DB24-40AB-44BC-887D-551200DE9E0E}"/>
          </ac:spMkLst>
        </pc:spChg>
        <pc:spChg chg="mod">
          <ac:chgData name="Benjamin Tan" userId="1912396213eb13dc" providerId="LiveId" clId="{4211EF06-40E3-4649-8B37-DE8AFAEB14EB}" dt="2020-10-03T02:19:01.675" v="131" actId="14100"/>
          <ac:spMkLst>
            <pc:docMk/>
            <pc:sldMk cId="3626668515" sldId="257"/>
            <ac:spMk id="3" creationId="{69B5F8C2-640B-431E-85FC-711FD0BB7E1B}"/>
          </ac:spMkLst>
        </pc:spChg>
      </pc:sldChg>
      <pc:sldChg chg="modSp add">
        <pc:chgData name="Benjamin Tan" userId="1912396213eb13dc" providerId="LiveId" clId="{4211EF06-40E3-4649-8B37-DE8AFAEB14EB}" dt="2020-10-03T02:25:09.725" v="418" actId="20577"/>
        <pc:sldMkLst>
          <pc:docMk/>
          <pc:sldMk cId="2614173525" sldId="258"/>
        </pc:sldMkLst>
        <pc:spChg chg="mod">
          <ac:chgData name="Benjamin Tan" userId="1912396213eb13dc" providerId="LiveId" clId="{4211EF06-40E3-4649-8B37-DE8AFAEB14EB}" dt="2020-10-03T02:23:52.550" v="385" actId="20577"/>
          <ac:spMkLst>
            <pc:docMk/>
            <pc:sldMk cId="2614173525" sldId="258"/>
            <ac:spMk id="2" creationId="{5869ECFB-25BA-4241-B058-F5B474A8A317}"/>
          </ac:spMkLst>
        </pc:spChg>
        <pc:spChg chg="mod">
          <ac:chgData name="Benjamin Tan" userId="1912396213eb13dc" providerId="LiveId" clId="{4211EF06-40E3-4649-8B37-DE8AFAEB14EB}" dt="2020-10-03T02:25:09.725" v="418" actId="20577"/>
          <ac:spMkLst>
            <pc:docMk/>
            <pc:sldMk cId="2614173525" sldId="258"/>
            <ac:spMk id="3" creationId="{A45AE016-90EA-42E0-9FAD-927B01C20C8F}"/>
          </ac:spMkLst>
        </pc:spChg>
      </pc:sldChg>
      <pc:sldChg chg="modSp add">
        <pc:chgData name="Benjamin Tan" userId="1912396213eb13dc" providerId="LiveId" clId="{4211EF06-40E3-4649-8B37-DE8AFAEB14EB}" dt="2020-10-03T02:25:58.417" v="554" actId="20577"/>
        <pc:sldMkLst>
          <pc:docMk/>
          <pc:sldMk cId="1464139683" sldId="259"/>
        </pc:sldMkLst>
        <pc:spChg chg="mod">
          <ac:chgData name="Benjamin Tan" userId="1912396213eb13dc" providerId="LiveId" clId="{4211EF06-40E3-4649-8B37-DE8AFAEB14EB}" dt="2020-10-03T02:25:20.954" v="444" actId="20577"/>
          <ac:spMkLst>
            <pc:docMk/>
            <pc:sldMk cId="1464139683" sldId="259"/>
            <ac:spMk id="2" creationId="{C0925230-5E93-45BF-8F63-F11880947EDE}"/>
          </ac:spMkLst>
        </pc:spChg>
        <pc:spChg chg="mod">
          <ac:chgData name="Benjamin Tan" userId="1912396213eb13dc" providerId="LiveId" clId="{4211EF06-40E3-4649-8B37-DE8AFAEB14EB}" dt="2020-10-03T02:25:58.417" v="554" actId="20577"/>
          <ac:spMkLst>
            <pc:docMk/>
            <pc:sldMk cId="1464139683" sldId="259"/>
            <ac:spMk id="3" creationId="{A08C62B9-9DB7-42E1-88F5-585A2C58598B}"/>
          </ac:spMkLst>
        </pc:spChg>
      </pc:sldChg>
      <pc:sldChg chg="addSp delSp modSp add mod setBg">
        <pc:chgData name="Benjamin Tan" userId="1912396213eb13dc" providerId="LiveId" clId="{4211EF06-40E3-4649-8B37-DE8AFAEB14EB}" dt="2020-10-03T02:39:22.966" v="1118" actId="1076"/>
        <pc:sldMkLst>
          <pc:docMk/>
          <pc:sldMk cId="3667142103" sldId="260"/>
        </pc:sldMkLst>
        <pc:spChg chg="del mod">
          <ac:chgData name="Benjamin Tan" userId="1912396213eb13dc" providerId="LiveId" clId="{4211EF06-40E3-4649-8B37-DE8AFAEB14EB}" dt="2020-10-03T02:27:14.099" v="583" actId="478"/>
          <ac:spMkLst>
            <pc:docMk/>
            <pc:sldMk cId="3667142103" sldId="260"/>
            <ac:spMk id="2" creationId="{E1E338ED-6EF7-4AFF-A9CC-BAB91C926E14}"/>
          </ac:spMkLst>
        </pc:spChg>
        <pc:spChg chg="mod">
          <ac:chgData name="Benjamin Tan" userId="1912396213eb13dc" providerId="LiveId" clId="{4211EF06-40E3-4649-8B37-DE8AFAEB14EB}" dt="2020-10-03T02:26:37.106" v="570" actId="404"/>
          <ac:spMkLst>
            <pc:docMk/>
            <pc:sldMk cId="3667142103" sldId="260"/>
            <ac:spMk id="3" creationId="{09D67843-1991-4044-9942-A8671EFED41D}"/>
          </ac:spMkLst>
        </pc:spChg>
        <pc:spChg chg="add">
          <ac:chgData name="Benjamin Tan" userId="1912396213eb13dc" providerId="LiveId" clId="{4211EF06-40E3-4649-8B37-DE8AFAEB14EB}" dt="2020-10-03T02:26:16.038" v="556" actId="26606"/>
          <ac:spMkLst>
            <pc:docMk/>
            <pc:sldMk cId="3667142103" sldId="260"/>
            <ac:spMk id="8" creationId="{8C6E698C-8155-4B8B-BDC9-B7299772B509}"/>
          </ac:spMkLst>
        </pc:spChg>
        <pc:spChg chg="add">
          <ac:chgData name="Benjamin Tan" userId="1912396213eb13dc" providerId="LiveId" clId="{4211EF06-40E3-4649-8B37-DE8AFAEB14EB}" dt="2020-10-03T02:26:16.038" v="556" actId="26606"/>
          <ac:spMkLst>
            <pc:docMk/>
            <pc:sldMk cId="3667142103" sldId="260"/>
            <ac:spMk id="10" creationId="{0EEF5601-A8BC-411D-AA64-3E79320BA122}"/>
          </ac:spMkLst>
        </pc:spChg>
        <pc:spChg chg="add mod">
          <ac:chgData name="Benjamin Tan" userId="1912396213eb13dc" providerId="LiveId" clId="{4211EF06-40E3-4649-8B37-DE8AFAEB14EB}" dt="2020-10-03T02:39:18.219" v="1115" actId="164"/>
          <ac:spMkLst>
            <pc:docMk/>
            <pc:sldMk cId="3667142103" sldId="260"/>
            <ac:spMk id="23" creationId="{68436E81-E305-49BF-A3CB-932C54E5FBBF}"/>
          </ac:spMkLst>
        </pc:spChg>
        <pc:spChg chg="add mod">
          <ac:chgData name="Benjamin Tan" userId="1912396213eb13dc" providerId="LiveId" clId="{4211EF06-40E3-4649-8B37-DE8AFAEB14EB}" dt="2020-10-03T02:39:18.219" v="1115" actId="164"/>
          <ac:spMkLst>
            <pc:docMk/>
            <pc:sldMk cId="3667142103" sldId="260"/>
            <ac:spMk id="24" creationId="{67CE5B69-8BB1-456A-9EDD-29E8A2FE4A83}"/>
          </ac:spMkLst>
        </pc:spChg>
        <pc:spChg chg="add mod">
          <ac:chgData name="Benjamin Tan" userId="1912396213eb13dc" providerId="LiveId" clId="{4211EF06-40E3-4649-8B37-DE8AFAEB14EB}" dt="2020-10-03T02:39:18.219" v="1115" actId="164"/>
          <ac:spMkLst>
            <pc:docMk/>
            <pc:sldMk cId="3667142103" sldId="260"/>
            <ac:spMk id="25" creationId="{B8A31CB5-C195-4E99-8EA2-108F28EAE301}"/>
          </ac:spMkLst>
        </pc:spChg>
        <pc:spChg chg="add mod">
          <ac:chgData name="Benjamin Tan" userId="1912396213eb13dc" providerId="LiveId" clId="{4211EF06-40E3-4649-8B37-DE8AFAEB14EB}" dt="2020-10-03T02:39:18.219" v="1115" actId="164"/>
          <ac:spMkLst>
            <pc:docMk/>
            <pc:sldMk cId="3667142103" sldId="260"/>
            <ac:spMk id="26" creationId="{F36FCCBB-105C-4F4D-AEFF-7A3E2EBC5A5F}"/>
          </ac:spMkLst>
        </pc:spChg>
        <pc:spChg chg="add mod">
          <ac:chgData name="Benjamin Tan" userId="1912396213eb13dc" providerId="LiveId" clId="{4211EF06-40E3-4649-8B37-DE8AFAEB14EB}" dt="2020-10-03T02:39:18.219" v="1115" actId="164"/>
          <ac:spMkLst>
            <pc:docMk/>
            <pc:sldMk cId="3667142103" sldId="260"/>
            <ac:spMk id="27" creationId="{A08EA058-CF01-4C56-AF0B-EA431A934C06}"/>
          </ac:spMkLst>
        </pc:spChg>
        <pc:spChg chg="add mod">
          <ac:chgData name="Benjamin Tan" userId="1912396213eb13dc" providerId="LiveId" clId="{4211EF06-40E3-4649-8B37-DE8AFAEB14EB}" dt="2020-10-03T02:39:18.219" v="1115" actId="164"/>
          <ac:spMkLst>
            <pc:docMk/>
            <pc:sldMk cId="3667142103" sldId="260"/>
            <ac:spMk id="28" creationId="{CFD48296-7335-4E29-BBD6-5A63B385B5C6}"/>
          </ac:spMkLst>
        </pc:spChg>
        <pc:grpChg chg="add mod">
          <ac:chgData name="Benjamin Tan" userId="1912396213eb13dc" providerId="LiveId" clId="{4211EF06-40E3-4649-8B37-DE8AFAEB14EB}" dt="2020-10-03T02:39:11.048" v="1114" actId="164"/>
          <ac:grpSpMkLst>
            <pc:docMk/>
            <pc:sldMk cId="3667142103" sldId="260"/>
            <ac:grpSpMk id="29" creationId="{00F081B7-8370-4789-8738-2B682C04E8A7}"/>
          </ac:grpSpMkLst>
        </pc:grpChg>
        <pc:grpChg chg="add del mod">
          <ac:chgData name="Benjamin Tan" userId="1912396213eb13dc" providerId="LiveId" clId="{4211EF06-40E3-4649-8B37-DE8AFAEB14EB}" dt="2020-10-03T02:39:19.623" v="1116"/>
          <ac:grpSpMkLst>
            <pc:docMk/>
            <pc:sldMk cId="3667142103" sldId="260"/>
            <ac:grpSpMk id="30" creationId="{94273CE1-130D-4E7A-9E52-BAF12963C914}"/>
          </ac:grpSpMkLst>
        </pc:grpChg>
        <pc:grpChg chg="add mod">
          <ac:chgData name="Benjamin Tan" userId="1912396213eb13dc" providerId="LiveId" clId="{4211EF06-40E3-4649-8B37-DE8AFAEB14EB}" dt="2020-10-03T02:39:22.966" v="1118" actId="1076"/>
          <ac:grpSpMkLst>
            <pc:docMk/>
            <pc:sldMk cId="3667142103" sldId="260"/>
            <ac:grpSpMk id="31" creationId="{80DAE3DA-FCEB-404F-92E4-755B95E7B31B}"/>
          </ac:grpSpMkLst>
        </pc:grpChg>
        <pc:picChg chg="add mod">
          <ac:chgData name="Benjamin Tan" userId="1912396213eb13dc" providerId="LiveId" clId="{4211EF06-40E3-4649-8B37-DE8AFAEB14EB}" dt="2020-10-03T02:39:18.219" v="1115" actId="164"/>
          <ac:picMkLst>
            <pc:docMk/>
            <pc:sldMk cId="3667142103" sldId="260"/>
            <ac:picMk id="5" creationId="{2028892A-1322-4E0B-BBB3-679BDBD77157}"/>
          </ac:picMkLst>
        </pc:picChg>
        <pc:picChg chg="add mod">
          <ac:chgData name="Benjamin Tan" userId="1912396213eb13dc" providerId="LiveId" clId="{4211EF06-40E3-4649-8B37-DE8AFAEB14EB}" dt="2020-10-03T02:39:18.219" v="1115" actId="164"/>
          <ac:picMkLst>
            <pc:docMk/>
            <pc:sldMk cId="3667142103" sldId="260"/>
            <ac:picMk id="9" creationId="{D8665846-D92B-4020-B54B-FD40ED37B4DE}"/>
          </ac:picMkLst>
        </pc:picChg>
        <pc:picChg chg="add mod">
          <ac:chgData name="Benjamin Tan" userId="1912396213eb13dc" providerId="LiveId" clId="{4211EF06-40E3-4649-8B37-DE8AFAEB14EB}" dt="2020-10-03T02:39:18.219" v="1115" actId="164"/>
          <ac:picMkLst>
            <pc:docMk/>
            <pc:sldMk cId="3667142103" sldId="260"/>
            <ac:picMk id="11" creationId="{A1E0312C-75D3-4AB3-AE5B-8A95AB9433CD}"/>
          </ac:picMkLst>
        </pc:picChg>
        <pc:picChg chg="add mod">
          <ac:chgData name="Benjamin Tan" userId="1912396213eb13dc" providerId="LiveId" clId="{4211EF06-40E3-4649-8B37-DE8AFAEB14EB}" dt="2020-10-03T02:39:18.219" v="1115" actId="164"/>
          <ac:picMkLst>
            <pc:docMk/>
            <pc:sldMk cId="3667142103" sldId="260"/>
            <ac:picMk id="12" creationId="{5BC5288A-A0BF-4557-BFF3-9C0A8A94E1DA}"/>
          </ac:picMkLst>
        </pc:picChg>
        <pc:picChg chg="add mod">
          <ac:chgData name="Benjamin Tan" userId="1912396213eb13dc" providerId="LiveId" clId="{4211EF06-40E3-4649-8B37-DE8AFAEB14EB}" dt="2020-10-03T02:39:18.219" v="1115" actId="164"/>
          <ac:picMkLst>
            <pc:docMk/>
            <pc:sldMk cId="3667142103" sldId="260"/>
            <ac:picMk id="13" creationId="{105F947D-9E6C-4A03-B046-5F8934355522}"/>
          </ac:picMkLst>
        </pc:picChg>
        <pc:picChg chg="add mod">
          <ac:chgData name="Benjamin Tan" userId="1912396213eb13dc" providerId="LiveId" clId="{4211EF06-40E3-4649-8B37-DE8AFAEB14EB}" dt="2020-10-03T02:39:18.219" v="1115" actId="164"/>
          <ac:picMkLst>
            <pc:docMk/>
            <pc:sldMk cId="3667142103" sldId="260"/>
            <ac:picMk id="14" creationId="{E75999C7-86AB-41C2-A4BA-46EA0C7B407B}"/>
          </ac:picMkLst>
        </pc:picChg>
        <pc:cxnChg chg="add mod">
          <ac:chgData name="Benjamin Tan" userId="1912396213eb13dc" providerId="LiveId" clId="{4211EF06-40E3-4649-8B37-DE8AFAEB14EB}" dt="2020-10-03T02:39:18.219" v="1115" actId="164"/>
          <ac:cxnSpMkLst>
            <pc:docMk/>
            <pc:sldMk cId="3667142103" sldId="260"/>
            <ac:cxnSpMk id="7" creationId="{B91816DF-F084-431D-8503-A2F7BD94BEEF}"/>
          </ac:cxnSpMkLst>
        </pc:cxnChg>
        <pc:cxnChg chg="add mod">
          <ac:chgData name="Benjamin Tan" userId="1912396213eb13dc" providerId="LiveId" clId="{4211EF06-40E3-4649-8B37-DE8AFAEB14EB}" dt="2020-10-03T02:39:18.219" v="1115" actId="164"/>
          <ac:cxnSpMkLst>
            <pc:docMk/>
            <pc:sldMk cId="3667142103" sldId="260"/>
            <ac:cxnSpMk id="16" creationId="{6C158DD5-B4E3-42E6-A1DB-F1C6FA34BB1F}"/>
          </ac:cxnSpMkLst>
        </pc:cxnChg>
        <pc:cxnChg chg="add mod">
          <ac:chgData name="Benjamin Tan" userId="1912396213eb13dc" providerId="LiveId" clId="{4211EF06-40E3-4649-8B37-DE8AFAEB14EB}" dt="2020-10-03T02:39:18.219" v="1115" actId="164"/>
          <ac:cxnSpMkLst>
            <pc:docMk/>
            <pc:sldMk cId="3667142103" sldId="260"/>
            <ac:cxnSpMk id="18" creationId="{812E448B-6442-4F1F-98DD-1E6A679AEB99}"/>
          </ac:cxnSpMkLst>
        </pc:cxnChg>
        <pc:cxnChg chg="add mod">
          <ac:chgData name="Benjamin Tan" userId="1912396213eb13dc" providerId="LiveId" clId="{4211EF06-40E3-4649-8B37-DE8AFAEB14EB}" dt="2020-10-03T02:39:18.219" v="1115" actId="164"/>
          <ac:cxnSpMkLst>
            <pc:docMk/>
            <pc:sldMk cId="3667142103" sldId="260"/>
            <ac:cxnSpMk id="20" creationId="{3413868A-E7F1-4815-9595-2FB9205AB902}"/>
          </ac:cxnSpMkLst>
        </pc:cxnChg>
        <pc:cxnChg chg="add mod">
          <ac:chgData name="Benjamin Tan" userId="1912396213eb13dc" providerId="LiveId" clId="{4211EF06-40E3-4649-8B37-DE8AFAEB14EB}" dt="2020-10-03T02:39:18.219" v="1115" actId="164"/>
          <ac:cxnSpMkLst>
            <pc:docMk/>
            <pc:sldMk cId="3667142103" sldId="260"/>
            <ac:cxnSpMk id="22" creationId="{EE0A8B89-A2EE-41C9-AF4F-D4245D7405A1}"/>
          </ac:cxnSpMkLst>
        </pc:cxnChg>
      </pc:sldChg>
      <pc:sldChg chg="addSp modSp add modNotesTx">
        <pc:chgData name="Benjamin Tan" userId="1912396213eb13dc" providerId="LiveId" clId="{4211EF06-40E3-4649-8B37-DE8AFAEB14EB}" dt="2020-10-03T02:45:34.982" v="1143" actId="14100"/>
        <pc:sldMkLst>
          <pc:docMk/>
          <pc:sldMk cId="2107930291" sldId="261"/>
        </pc:sldMkLst>
        <pc:spChg chg="mod">
          <ac:chgData name="Benjamin Tan" userId="1912396213eb13dc" providerId="LiveId" clId="{4211EF06-40E3-4649-8B37-DE8AFAEB14EB}" dt="2020-10-03T02:45:34.982" v="1143" actId="14100"/>
          <ac:spMkLst>
            <pc:docMk/>
            <pc:sldMk cId="2107930291" sldId="261"/>
            <ac:spMk id="2" creationId="{10FE0545-BC9D-4074-B798-75A2BCAEB72D}"/>
          </ac:spMkLst>
        </pc:spChg>
        <pc:spChg chg="mod">
          <ac:chgData name="Benjamin Tan" userId="1912396213eb13dc" providerId="LiveId" clId="{4211EF06-40E3-4649-8B37-DE8AFAEB14EB}" dt="2020-10-03T02:35:23.332" v="846" actId="20577"/>
          <ac:spMkLst>
            <pc:docMk/>
            <pc:sldMk cId="2107930291" sldId="261"/>
            <ac:spMk id="3" creationId="{61389869-BED8-44D6-A600-EBC5C39F2B77}"/>
          </ac:spMkLst>
        </pc:spChg>
        <pc:spChg chg="add ord">
          <ac:chgData name="Benjamin Tan" userId="1912396213eb13dc" providerId="LiveId" clId="{4211EF06-40E3-4649-8B37-DE8AFAEB14EB}" dt="2020-10-03T02:40:23.656" v="1132" actId="167"/>
          <ac:spMkLst>
            <pc:docMk/>
            <pc:sldMk cId="2107930291" sldId="261"/>
            <ac:spMk id="22" creationId="{39F44D91-34F6-4F24-B2EB-B79FB7A93524}"/>
          </ac:spMkLst>
        </pc:spChg>
        <pc:grpChg chg="add mod">
          <ac:chgData name="Benjamin Tan" userId="1912396213eb13dc" providerId="LiveId" clId="{4211EF06-40E3-4649-8B37-DE8AFAEB14EB}" dt="2020-10-03T02:40:29.641" v="1133" actId="1076"/>
          <ac:grpSpMkLst>
            <pc:docMk/>
            <pc:sldMk cId="2107930291" sldId="261"/>
            <ac:grpSpMk id="4" creationId="{EEA77E90-F0E7-4FF0-85CE-E2F1BA126510}"/>
          </ac:grpSpMkLst>
        </pc:grpChg>
      </pc:sldChg>
      <pc:sldChg chg="addSp modSp add">
        <pc:chgData name="Benjamin Tan" userId="1912396213eb13dc" providerId="LiveId" clId="{4211EF06-40E3-4649-8B37-DE8AFAEB14EB}" dt="2020-10-03T02:40:43.509" v="1140" actId="1076"/>
        <pc:sldMkLst>
          <pc:docMk/>
          <pc:sldMk cId="4028558984" sldId="262"/>
        </pc:sldMkLst>
        <pc:spChg chg="mod">
          <ac:chgData name="Benjamin Tan" userId="1912396213eb13dc" providerId="LiveId" clId="{4211EF06-40E3-4649-8B37-DE8AFAEB14EB}" dt="2020-10-03T02:40:41.564" v="1139" actId="1076"/>
          <ac:spMkLst>
            <pc:docMk/>
            <pc:sldMk cId="4028558984" sldId="262"/>
            <ac:spMk id="2" creationId="{10FE0545-BC9D-4074-B798-75A2BCAEB72D}"/>
          </ac:spMkLst>
        </pc:spChg>
        <pc:spChg chg="mod">
          <ac:chgData name="Benjamin Tan" userId="1912396213eb13dc" providerId="LiveId" clId="{4211EF06-40E3-4649-8B37-DE8AFAEB14EB}" dt="2020-10-03T02:37:08.601" v="906" actId="20577"/>
          <ac:spMkLst>
            <pc:docMk/>
            <pc:sldMk cId="4028558984" sldId="262"/>
            <ac:spMk id="3" creationId="{61389869-BED8-44D6-A600-EBC5C39F2B77}"/>
          </ac:spMkLst>
        </pc:spChg>
        <pc:spChg chg="add mod ord">
          <ac:chgData name="Benjamin Tan" userId="1912396213eb13dc" providerId="LiveId" clId="{4211EF06-40E3-4649-8B37-DE8AFAEB14EB}" dt="2020-10-03T02:40:13.319" v="1130" actId="167"/>
          <ac:spMkLst>
            <pc:docMk/>
            <pc:sldMk cId="4028558984" sldId="262"/>
            <ac:spMk id="22" creationId="{127DDBEB-112E-4860-BD18-FBACEE806738}"/>
          </ac:spMkLst>
        </pc:spChg>
        <pc:grpChg chg="add mod">
          <ac:chgData name="Benjamin Tan" userId="1912396213eb13dc" providerId="LiveId" clId="{4211EF06-40E3-4649-8B37-DE8AFAEB14EB}" dt="2020-10-03T02:40:43.509" v="1140" actId="1076"/>
          <ac:grpSpMkLst>
            <pc:docMk/>
            <pc:sldMk cId="4028558984" sldId="262"/>
            <ac:grpSpMk id="4" creationId="{5AAEFCF0-825D-4DA0-A74B-5E26E18647C1}"/>
          </ac:grpSpMkLst>
        </pc:grpChg>
      </pc:sldChg>
      <pc:sldChg chg="modSp add">
        <pc:chgData name="Benjamin Tan" userId="1912396213eb13dc" providerId="LiveId" clId="{4211EF06-40E3-4649-8B37-DE8AFAEB14EB}" dt="2020-10-03T02:38:20.959" v="1110" actId="20577"/>
        <pc:sldMkLst>
          <pc:docMk/>
          <pc:sldMk cId="4026648074" sldId="263"/>
        </pc:sldMkLst>
        <pc:spChg chg="mod">
          <ac:chgData name="Benjamin Tan" userId="1912396213eb13dc" providerId="LiveId" clId="{4211EF06-40E3-4649-8B37-DE8AFAEB14EB}" dt="2020-10-03T02:37:43.210" v="960" actId="20577"/>
          <ac:spMkLst>
            <pc:docMk/>
            <pc:sldMk cId="4026648074" sldId="263"/>
            <ac:spMk id="2" creationId="{2A5E04BB-6EA7-4D3F-B10F-B376868D31CE}"/>
          </ac:spMkLst>
        </pc:spChg>
        <pc:spChg chg="mod">
          <ac:chgData name="Benjamin Tan" userId="1912396213eb13dc" providerId="LiveId" clId="{4211EF06-40E3-4649-8B37-DE8AFAEB14EB}" dt="2020-10-03T02:38:20.959" v="1110" actId="20577"/>
          <ac:spMkLst>
            <pc:docMk/>
            <pc:sldMk cId="4026648074" sldId="263"/>
            <ac:spMk id="3" creationId="{8EF45B40-DA34-467D-AD4E-886B3FBAA826}"/>
          </ac:spMkLst>
        </pc:spChg>
      </pc:sldChg>
      <pc:sldMasterChg chg="del delSldLayout">
        <pc:chgData name="Benjamin Tan" userId="1912396213eb13dc" providerId="LiveId" clId="{4211EF06-40E3-4649-8B37-DE8AFAEB14EB}" dt="2020-10-03T02:17:59.936" v="113" actId="26606"/>
        <pc:sldMasterMkLst>
          <pc:docMk/>
          <pc:sldMasterMk cId="2846806587" sldId="2147483648"/>
        </pc:sldMasterMkLst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2469316652" sldId="2147483649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2698449744" sldId="2147483650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2080692895" sldId="2147483651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326440569" sldId="2147483652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4217828391" sldId="2147483653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3664504624" sldId="2147483654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3518726904" sldId="2147483655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1755491276" sldId="2147483656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1679725442" sldId="2147483657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2798810299" sldId="2147483658"/>
          </pc:sldLayoutMkLst>
        </pc:sldLayoutChg>
        <pc:sldLayoutChg chg="del">
          <pc:chgData name="Benjamin Tan" userId="1912396213eb13dc" providerId="LiveId" clId="{4211EF06-40E3-4649-8B37-DE8AFAEB14EB}" dt="2020-10-03T02:17:59.936" v="113" actId="26606"/>
          <pc:sldLayoutMkLst>
            <pc:docMk/>
            <pc:sldMasterMk cId="2846806587" sldId="2147483648"/>
            <pc:sldLayoutMk cId="4028175694" sldId="2147483659"/>
          </pc:sldLayoutMkLst>
        </pc:sldLayoutChg>
      </pc:sldMasterChg>
      <pc:sldMasterChg chg="add addSldLayout">
        <pc:chgData name="Benjamin Tan" userId="1912396213eb13dc" providerId="LiveId" clId="{4211EF06-40E3-4649-8B37-DE8AFAEB14EB}" dt="2020-10-03T02:17:59.936" v="113" actId="26606"/>
        <pc:sldMasterMkLst>
          <pc:docMk/>
          <pc:sldMasterMk cId="956318735" sldId="2147483673"/>
        </pc:sldMasterMkLst>
        <pc:sldLayoutChg chg="add">
          <pc:chgData name="Benjamin Tan" userId="1912396213eb13dc" providerId="LiveId" clId="{4211EF06-40E3-4649-8B37-DE8AFAEB14EB}" dt="2020-10-03T02:17:59.936" v="113" actId="26606"/>
          <pc:sldLayoutMkLst>
            <pc:docMk/>
            <pc:sldMasterMk cId="956318735" sldId="2147483673"/>
            <pc:sldLayoutMk cId="1160451345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9D67A-9281-4E08-BBC8-C11A4752BEAB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10E8C-B8E4-46B5-8BA1-C49E85DA78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0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10E8C-B8E4-46B5-8BA1-C49E85DA788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30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10E8C-B8E4-46B5-8BA1-C49E85DA788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466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1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41342-6893-4407-BDFE-9D5FC64F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71DC7-6E91-42CD-988F-1B872E53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SG" sz="4800">
                <a:solidFill>
                  <a:srgbClr val="FFFFFF"/>
                </a:solidFill>
              </a:rPr>
              <a:t>File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0EF1-F893-4983-9695-3A228741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SG" sz="1500">
                <a:solidFill>
                  <a:srgbClr val="FFFFFF"/>
                </a:solidFill>
              </a:rPr>
              <a:t>Knowing where and how to locate your files in your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2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DD48-247E-4BD1-A70A-FBF45231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53896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What are they?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14D13-01B2-4FA9-B82D-D44753ADD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523744"/>
            <a:ext cx="10058400" cy="3575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Is a name of a file or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Think of it as “addresses”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Follows the directory tree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Expressed using strings</a:t>
            </a:r>
          </a:p>
        </p:txBody>
      </p:sp>
    </p:spTree>
    <p:extLst>
      <p:ext uri="{BB962C8B-B14F-4D97-AF65-F5344CB8AC3E}">
        <p14:creationId xmlns:p14="http://schemas.microsoft.com/office/powerpoint/2010/main" val="111741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ECFB-25BA-4241-B058-F5B474A8A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Absolute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AE016-90EA-42E0-9FAD-927B01C20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Full path to a specific location</a:t>
            </a:r>
          </a:p>
        </p:txBody>
      </p:sp>
    </p:spTree>
    <p:extLst>
      <p:ext uri="{BB962C8B-B14F-4D97-AF65-F5344CB8AC3E}">
        <p14:creationId xmlns:p14="http://schemas.microsoft.com/office/powerpoint/2010/main" val="26141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5230-5E93-45BF-8F63-F11880947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Relative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62B9-9DB7-42E1-88F5-585A2C585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A specific path relative to a given working directory (usually where the repository is stored)</a:t>
            </a:r>
          </a:p>
        </p:txBody>
      </p:sp>
    </p:spTree>
    <p:extLst>
      <p:ext uri="{BB962C8B-B14F-4D97-AF65-F5344CB8AC3E}">
        <p14:creationId xmlns:p14="http://schemas.microsoft.com/office/powerpoint/2010/main" val="146413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7843-1991-4044-9942-A8671EFE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1159565"/>
            <a:ext cx="3439646" cy="4439055"/>
          </a:xfrm>
        </p:spPr>
        <p:txBody>
          <a:bodyPr anchor="ctr">
            <a:normAutofit/>
          </a:bodyPr>
          <a:lstStyle/>
          <a:p>
            <a:r>
              <a:rPr lang="en-SG" sz="4800" dirty="0">
                <a:solidFill>
                  <a:srgbClr val="FFFFFF"/>
                </a:solidFill>
              </a:rPr>
              <a:t>For example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DAE3DA-FCEB-404F-92E4-755B95E7B31B}"/>
              </a:ext>
            </a:extLst>
          </p:cNvPr>
          <p:cNvGrpSpPr/>
          <p:nvPr/>
        </p:nvGrpSpPr>
        <p:grpSpPr>
          <a:xfrm>
            <a:off x="5518059" y="801347"/>
            <a:ext cx="5740616" cy="4357895"/>
            <a:chOff x="5356009" y="245165"/>
            <a:chExt cx="5740616" cy="4357895"/>
          </a:xfrm>
        </p:grpSpPr>
        <p:pic>
          <p:nvPicPr>
            <p:cNvPr id="32" name="Graphic 31" descr="Laptop">
              <a:extLst>
                <a:ext uri="{FF2B5EF4-FFF2-40B4-BE49-F238E27FC236}">
                  <a16:creationId xmlns:a16="http://schemas.microsoft.com/office/drawing/2014/main" id="{2076A14E-E846-4AC7-A370-8492BB69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3825" y="245165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2EF95F00-33EC-48F1-993B-89679994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5243" y="1340540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Laptop">
              <a:extLst>
                <a:ext uri="{FF2B5EF4-FFF2-40B4-BE49-F238E27FC236}">
                  <a16:creationId xmlns:a16="http://schemas.microsoft.com/office/drawing/2014/main" id="{52037C20-9C42-4736-BFA2-284F9A3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61421" y="1340540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Laptop">
              <a:extLst>
                <a:ext uri="{FF2B5EF4-FFF2-40B4-BE49-F238E27FC236}">
                  <a16:creationId xmlns:a16="http://schemas.microsoft.com/office/drawing/2014/main" id="{60BAD393-0068-42EF-ABA3-FF30F13FC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041" y="3429000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41444A28-B7F3-4636-B62D-C4E0DDDC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13052" y="34290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5764D2B9-F565-4614-8110-F7BBA77D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82225" y="3429000"/>
              <a:ext cx="914400" cy="914400"/>
            </a:xfrm>
            <a:prstGeom prst="rect">
              <a:avLst/>
            </a:prstGeom>
          </p:spPr>
        </p:pic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C1066AA-C7B0-47A7-9F02-734EEBF22A4A}"/>
                </a:ext>
              </a:extLst>
            </p:cNvPr>
            <p:cNvCxnSpPr>
              <a:stCxn id="32" idx="1"/>
            </p:cNvCxnSpPr>
            <p:nvPr/>
          </p:nvCxnSpPr>
          <p:spPr>
            <a:xfrm rot="10800000" flipV="1">
              <a:off x="7102443" y="702364"/>
              <a:ext cx="641382" cy="8025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2898B94-DA2F-4BC6-80E3-2FDA364D6CB0}"/>
                </a:ext>
              </a:extLst>
            </p:cNvPr>
            <p:cNvCxnSpPr>
              <a:stCxn id="33" idx="2"/>
              <a:endCxn id="35" idx="0"/>
            </p:cNvCxnSpPr>
            <p:nvPr/>
          </p:nvCxnSpPr>
          <p:spPr>
            <a:xfrm rot="5400000">
              <a:off x="5895312" y="2221869"/>
              <a:ext cx="1174060" cy="12402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9FEE268-C0AE-4E8F-A0CB-78076AD998B4}"/>
                </a:ext>
              </a:extLst>
            </p:cNvPr>
            <p:cNvCxnSpPr>
              <a:stCxn id="33" idx="2"/>
              <a:endCxn id="36" idx="0"/>
            </p:cNvCxnSpPr>
            <p:nvPr/>
          </p:nvCxnSpPr>
          <p:spPr>
            <a:xfrm rot="16200000" flipH="1">
              <a:off x="7049317" y="2308065"/>
              <a:ext cx="1174060" cy="10678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64E42C25-B6BE-4264-81EA-5F6A317D184E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>
              <a:off x="8658225" y="702365"/>
              <a:ext cx="760396" cy="6381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2463EC6-D492-46EB-A801-6C94671E199A}"/>
                </a:ext>
              </a:extLst>
            </p:cNvPr>
            <p:cNvCxnSpPr>
              <a:stCxn id="34" idx="2"/>
              <a:endCxn id="37" idx="0"/>
            </p:cNvCxnSpPr>
            <p:nvPr/>
          </p:nvCxnSpPr>
          <p:spPr>
            <a:xfrm rot="16200000" flipH="1">
              <a:off x="9441993" y="2231568"/>
              <a:ext cx="1174060" cy="12208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DBC1A5-E7E7-4989-BE37-97E6C9934346}"/>
                </a:ext>
              </a:extLst>
            </p:cNvPr>
            <p:cNvSpPr txBox="1"/>
            <p:nvPr/>
          </p:nvSpPr>
          <p:spPr>
            <a:xfrm>
              <a:off x="7715372" y="1037176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root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DB0186-4C74-4584-A2AC-4DB41B263D03}"/>
                </a:ext>
              </a:extLst>
            </p:cNvPr>
            <p:cNvSpPr txBox="1"/>
            <p:nvPr/>
          </p:nvSpPr>
          <p:spPr>
            <a:xfrm>
              <a:off x="5722763" y="1613074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6811A9-9F2D-418F-A62C-02FDB3DB8025}"/>
                </a:ext>
              </a:extLst>
            </p:cNvPr>
            <p:cNvSpPr txBox="1"/>
            <p:nvPr/>
          </p:nvSpPr>
          <p:spPr>
            <a:xfrm>
              <a:off x="9793640" y="1613074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4E25C0-348E-474C-802E-CB81927EC925}"/>
                </a:ext>
              </a:extLst>
            </p:cNvPr>
            <p:cNvSpPr txBox="1"/>
            <p:nvPr/>
          </p:nvSpPr>
          <p:spPr>
            <a:xfrm>
              <a:off x="5356009" y="4233728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E50173-5772-4A5A-B542-A899D50817B2}"/>
                </a:ext>
              </a:extLst>
            </p:cNvPr>
            <p:cNvSpPr txBox="1"/>
            <p:nvPr/>
          </p:nvSpPr>
          <p:spPr>
            <a:xfrm>
              <a:off x="7683251" y="4190019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29DC4C-DBD6-4229-8CC5-67D07F2F1FC6}"/>
                </a:ext>
              </a:extLst>
            </p:cNvPr>
            <p:cNvSpPr txBox="1"/>
            <p:nvPr/>
          </p:nvSpPr>
          <p:spPr>
            <a:xfrm>
              <a:off x="10130529" y="4190019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F44D91-34F6-4F24-B2EB-B79FB7A93524}"/>
              </a:ext>
            </a:extLst>
          </p:cNvPr>
          <p:cNvSpPr/>
          <p:nvPr/>
        </p:nvSpPr>
        <p:spPr>
          <a:xfrm>
            <a:off x="443060" y="3756917"/>
            <a:ext cx="11434713" cy="12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E0545-BC9D-4074-B798-75A2BCAE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164518"/>
          </a:xfrm>
        </p:spPr>
        <p:txBody>
          <a:bodyPr>
            <a:normAutofit/>
          </a:bodyPr>
          <a:lstStyle/>
          <a:p>
            <a:r>
              <a:rPr lang="en-SG" sz="6600" dirty="0"/>
              <a:t>Q1. Absolute path to path 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9869-BED8-44D6-A600-EBC5C39F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982896"/>
            <a:ext cx="10058400" cy="280525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A)		C:\\Root\Path A\</a:t>
            </a:r>
            <a:r>
              <a:rPr lang="en-SG" cap="none" dirty="0" err="1">
                <a:latin typeface="Arial" panose="020B0604020202020204" pitchFamily="34" charset="0"/>
                <a:cs typeface="Arial" panose="020B0604020202020204" pitchFamily="34" charset="0"/>
              </a:rPr>
              <a:t>pathC</a:t>
            </a: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B)		C:\\root\path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C)		C:\\r0ot\path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D)		C:\\root\path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E) 		C:\\root\path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77E90-F0E7-4FF0-85CE-E2F1BA126510}"/>
              </a:ext>
            </a:extLst>
          </p:cNvPr>
          <p:cNvGrpSpPr/>
          <p:nvPr/>
        </p:nvGrpSpPr>
        <p:grpSpPr>
          <a:xfrm>
            <a:off x="7122451" y="2471863"/>
            <a:ext cx="4392890" cy="2930769"/>
            <a:chOff x="5356009" y="245165"/>
            <a:chExt cx="5740616" cy="4357895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2BC9A7C2-AE7D-4188-91C7-E296B161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43825" y="245165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aptop">
              <a:extLst>
                <a:ext uri="{FF2B5EF4-FFF2-40B4-BE49-F238E27FC236}">
                  <a16:creationId xmlns:a16="http://schemas.microsoft.com/office/drawing/2014/main" id="{A9525585-F1AD-4770-981A-62BACCA0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45243" y="134054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CF7E07CA-EEB3-4EA7-991D-80870A3D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61421" y="134054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6F36188B-22C6-4A71-8B90-791D371BA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5041" y="34290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0E5A5856-11EB-4F57-A984-F1FD36F0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3052" y="34290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D7519C4B-EDD7-4B2C-9794-05136BB16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2225" y="3429000"/>
              <a:ext cx="914400" cy="914400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0667707-A13D-496E-8248-AF862775EDFB}"/>
                </a:ext>
              </a:extLst>
            </p:cNvPr>
            <p:cNvCxnSpPr>
              <a:stCxn id="5" idx="1"/>
            </p:cNvCxnSpPr>
            <p:nvPr/>
          </p:nvCxnSpPr>
          <p:spPr>
            <a:xfrm rot="10800000" flipV="1">
              <a:off x="7102443" y="702364"/>
              <a:ext cx="641382" cy="8025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21BD36A-8534-425A-97AE-1DF36B87DFD6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5895312" y="2221869"/>
              <a:ext cx="1174060" cy="12402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F085320-8620-45D8-8B88-2625834773BB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7049317" y="2308065"/>
              <a:ext cx="1174060" cy="10678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67AE696-3954-4485-A1B7-4D5795750AE3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8658225" y="702365"/>
              <a:ext cx="760396" cy="6381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745E2CD-C98C-4BEA-9A66-D6CF05A67E38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9441993" y="2231568"/>
              <a:ext cx="1174060" cy="12208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E1051A-0C57-4A7B-9894-9B3ED5A25CF1}"/>
                </a:ext>
              </a:extLst>
            </p:cNvPr>
            <p:cNvSpPr txBox="1"/>
            <p:nvPr/>
          </p:nvSpPr>
          <p:spPr>
            <a:xfrm>
              <a:off x="7715372" y="1037176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root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0B382-A3D0-402F-8F42-34055EF14C28}"/>
                </a:ext>
              </a:extLst>
            </p:cNvPr>
            <p:cNvSpPr txBox="1"/>
            <p:nvPr/>
          </p:nvSpPr>
          <p:spPr>
            <a:xfrm>
              <a:off x="5722763" y="1613074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ACE8C6-116C-4B2E-864A-295697C247E3}"/>
                </a:ext>
              </a:extLst>
            </p:cNvPr>
            <p:cNvSpPr txBox="1"/>
            <p:nvPr/>
          </p:nvSpPr>
          <p:spPr>
            <a:xfrm>
              <a:off x="9793640" y="1613074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422132-D5B0-42DD-B030-D777374812AD}"/>
                </a:ext>
              </a:extLst>
            </p:cNvPr>
            <p:cNvSpPr txBox="1"/>
            <p:nvPr/>
          </p:nvSpPr>
          <p:spPr>
            <a:xfrm>
              <a:off x="5356009" y="4233728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4F6B0-C6BA-473C-8F10-C9549B32EF0F}"/>
                </a:ext>
              </a:extLst>
            </p:cNvPr>
            <p:cNvSpPr txBox="1"/>
            <p:nvPr/>
          </p:nvSpPr>
          <p:spPr>
            <a:xfrm>
              <a:off x="7683251" y="4190019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715F80-989C-469A-8056-E1C6FC0D9A61}"/>
                </a:ext>
              </a:extLst>
            </p:cNvPr>
            <p:cNvSpPr txBox="1"/>
            <p:nvPr/>
          </p:nvSpPr>
          <p:spPr>
            <a:xfrm>
              <a:off x="10130529" y="4190019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9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7DDBEB-112E-4860-BD18-FBACEE806738}"/>
              </a:ext>
            </a:extLst>
          </p:cNvPr>
          <p:cNvSpPr/>
          <p:nvPr/>
        </p:nvSpPr>
        <p:spPr>
          <a:xfrm>
            <a:off x="443060" y="3756917"/>
            <a:ext cx="11434713" cy="12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E0545-BC9D-4074-B798-75A2BCAE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03400"/>
            <a:ext cx="10058400" cy="1655868"/>
          </a:xfrm>
        </p:spPr>
        <p:txBody>
          <a:bodyPr>
            <a:normAutofit/>
          </a:bodyPr>
          <a:lstStyle/>
          <a:p>
            <a:r>
              <a:rPr lang="en-SG" sz="5400" dirty="0"/>
              <a:t>Q1. Relative path to path C with respect to path 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9869-BED8-44D6-A600-EBC5C39F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982896"/>
            <a:ext cx="10058400" cy="280525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A)		C:\\root\path A\path 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B)		path A/path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C)		C:\\r0ot\path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D)		C:\\root\path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cap="none" dirty="0">
                <a:latin typeface="Arial" panose="020B0604020202020204" pitchFamily="34" charset="0"/>
                <a:cs typeface="Arial" panose="020B0604020202020204" pitchFamily="34" charset="0"/>
              </a:rPr>
              <a:t>E) 		path A\path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AEFCF0-825D-4DA0-A74B-5E26E18647C1}"/>
              </a:ext>
            </a:extLst>
          </p:cNvPr>
          <p:cNvGrpSpPr/>
          <p:nvPr/>
        </p:nvGrpSpPr>
        <p:grpSpPr>
          <a:xfrm>
            <a:off x="7125222" y="2450473"/>
            <a:ext cx="4392890" cy="2930769"/>
            <a:chOff x="5356009" y="245165"/>
            <a:chExt cx="5740616" cy="4357895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67CA332F-6C7D-4114-B422-8C6AAB7C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43825" y="245165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aptop">
              <a:extLst>
                <a:ext uri="{FF2B5EF4-FFF2-40B4-BE49-F238E27FC236}">
                  <a16:creationId xmlns:a16="http://schemas.microsoft.com/office/drawing/2014/main" id="{4876E55B-0AE1-4EB7-B692-E2DF70827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45243" y="134054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3531C0C0-E66A-4E3A-8A8B-F0F214988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61421" y="134054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CBFEC023-3CF5-42F1-B93E-19D50472D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5041" y="34290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43C324AA-FF98-4C2A-8723-BDDABBC6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3052" y="34290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AD72F124-519F-480E-9FC3-F25C181A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2225" y="3429000"/>
              <a:ext cx="914400" cy="914400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47C22B-9A63-48CB-AAA5-E7AC204D3BC8}"/>
                </a:ext>
              </a:extLst>
            </p:cNvPr>
            <p:cNvCxnSpPr>
              <a:stCxn id="5" idx="1"/>
            </p:cNvCxnSpPr>
            <p:nvPr/>
          </p:nvCxnSpPr>
          <p:spPr>
            <a:xfrm rot="10800000" flipV="1">
              <a:off x="7102443" y="702364"/>
              <a:ext cx="641382" cy="8025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CBD64DF-1A3B-45B2-AB2C-81D4E2F65303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5895312" y="2221869"/>
              <a:ext cx="1174060" cy="12402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0D2996F-B9C7-4899-BE94-461A8C682229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7049317" y="2308065"/>
              <a:ext cx="1174060" cy="10678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A1DFDC0-FC65-4F7E-9C53-AFFCF4E21D70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8658225" y="702365"/>
              <a:ext cx="760396" cy="6381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13ED89A-12B6-4090-B4D0-E0351F3A08EC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9441993" y="2231568"/>
              <a:ext cx="1174060" cy="12208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35069B-62E4-4F76-835C-40B6FFAC3C82}"/>
                </a:ext>
              </a:extLst>
            </p:cNvPr>
            <p:cNvSpPr txBox="1"/>
            <p:nvPr/>
          </p:nvSpPr>
          <p:spPr>
            <a:xfrm>
              <a:off x="7715372" y="1037176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root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8D4E12-6A1D-41D6-B7BD-7CA291AF1A75}"/>
                </a:ext>
              </a:extLst>
            </p:cNvPr>
            <p:cNvSpPr txBox="1"/>
            <p:nvPr/>
          </p:nvSpPr>
          <p:spPr>
            <a:xfrm>
              <a:off x="5722763" y="1613074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E1D4F5-0FF8-4F4A-8447-4AA72ED93EF1}"/>
                </a:ext>
              </a:extLst>
            </p:cNvPr>
            <p:cNvSpPr txBox="1"/>
            <p:nvPr/>
          </p:nvSpPr>
          <p:spPr>
            <a:xfrm>
              <a:off x="9793640" y="1613074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FC15C-D309-4D25-B714-2DC9A26D4AD1}"/>
                </a:ext>
              </a:extLst>
            </p:cNvPr>
            <p:cNvSpPr txBox="1"/>
            <p:nvPr/>
          </p:nvSpPr>
          <p:spPr>
            <a:xfrm>
              <a:off x="5356009" y="4233728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A600E3-DA6B-4612-87B9-2A3C613D1B91}"/>
                </a:ext>
              </a:extLst>
            </p:cNvPr>
            <p:cNvSpPr txBox="1"/>
            <p:nvPr/>
          </p:nvSpPr>
          <p:spPr>
            <a:xfrm>
              <a:off x="7683251" y="4190019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84F03-E299-47F8-8F85-8C572A8C3946}"/>
                </a:ext>
              </a:extLst>
            </p:cNvPr>
            <p:cNvSpPr txBox="1"/>
            <p:nvPr/>
          </p:nvSpPr>
          <p:spPr>
            <a:xfrm>
              <a:off x="10130529" y="4190019"/>
              <a:ext cx="96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path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55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04BB-6EA7-4D3F-B10F-B376868D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71506"/>
          </a:xfrm>
        </p:spPr>
        <p:txBody>
          <a:bodyPr/>
          <a:lstStyle/>
          <a:p>
            <a:r>
              <a:rPr lang="en-SG" dirty="0"/>
              <a:t>Going to texture.txt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45B40-DA34-467D-AD4E-886B3FBAA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300140"/>
            <a:ext cx="10058400" cy="3488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Now that we’ve a better understanding of relative paths…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Could </a:t>
            </a:r>
            <a:r>
              <a:rPr lang="en-SG" dirty="0" err="1"/>
              <a:t>y’all</a:t>
            </a:r>
            <a:r>
              <a:rPr lang="en-SG" dirty="0"/>
              <a:t> go to texture.txt and make the necessary changes?</a:t>
            </a:r>
          </a:p>
        </p:txBody>
      </p:sp>
    </p:spTree>
    <p:extLst>
      <p:ext uri="{BB962C8B-B14F-4D97-AF65-F5344CB8AC3E}">
        <p14:creationId xmlns:p14="http://schemas.microsoft.com/office/powerpoint/2010/main" val="4026648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276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</vt:lpstr>
      <vt:lpstr>Univers Condensed</vt:lpstr>
      <vt:lpstr>RetrospectVTI</vt:lpstr>
      <vt:lpstr>File Paths</vt:lpstr>
      <vt:lpstr>What are they?</vt:lpstr>
      <vt:lpstr>Absolute Paths</vt:lpstr>
      <vt:lpstr>Relative Paths</vt:lpstr>
      <vt:lpstr>PowerPoint Presentation</vt:lpstr>
      <vt:lpstr>Q1. Absolute path to path C?</vt:lpstr>
      <vt:lpstr>Q1. Relative path to path C with respect to path A?</vt:lpstr>
      <vt:lpstr>Going to texture.txt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Paths</dc:title>
  <dc:creator>Benjamin Tan</dc:creator>
  <cp:lastModifiedBy>Benjamin Tan</cp:lastModifiedBy>
  <cp:revision>1</cp:revision>
  <dcterms:created xsi:type="dcterms:W3CDTF">2020-10-03T02:26:16Z</dcterms:created>
  <dcterms:modified xsi:type="dcterms:W3CDTF">2020-10-03T02:45:37Z</dcterms:modified>
</cp:coreProperties>
</file>