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0A9C0-1FEF-40EB-95B5-9F0CAD9629C4}" v="2" dt="2020-10-17T05:05:47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0360A9C0-1FEF-40EB-95B5-9F0CAD9629C4}"/>
    <pc:docChg chg="custSel modSld">
      <pc:chgData name="Benjamin Tan" userId="1912396213eb13dc" providerId="LiveId" clId="{0360A9C0-1FEF-40EB-95B5-9F0CAD9629C4}" dt="2020-10-17T05:08:05.355" v="13" actId="478"/>
      <pc:docMkLst>
        <pc:docMk/>
      </pc:docMkLst>
      <pc:sldChg chg="addSp delSp modSp">
        <pc:chgData name="Benjamin Tan" userId="1912396213eb13dc" providerId="LiveId" clId="{0360A9C0-1FEF-40EB-95B5-9F0CAD9629C4}" dt="2020-10-17T05:08:05.355" v="13" actId="478"/>
        <pc:sldMkLst>
          <pc:docMk/>
          <pc:sldMk cId="3251395528" sldId="256"/>
        </pc:sldMkLst>
        <pc:spChg chg="add del mod">
          <ac:chgData name="Benjamin Tan" userId="1912396213eb13dc" providerId="LiveId" clId="{0360A9C0-1FEF-40EB-95B5-9F0CAD9629C4}" dt="2020-10-17T05:08:05.355" v="13" actId="478"/>
          <ac:spMkLst>
            <pc:docMk/>
            <pc:sldMk cId="3251395528" sldId="256"/>
            <ac:spMk id="2" creationId="{8E75F232-3732-460E-91DE-1EF8A9CC2635}"/>
          </ac:spMkLst>
        </pc:spChg>
        <pc:spChg chg="add del mod">
          <ac:chgData name="Benjamin Tan" userId="1912396213eb13dc" providerId="LiveId" clId="{0360A9C0-1FEF-40EB-95B5-9F0CAD9629C4}" dt="2020-10-17T05:05:36.990" v="9" actId="478"/>
          <ac:spMkLst>
            <pc:docMk/>
            <pc:sldMk cId="3251395528" sldId="256"/>
            <ac:spMk id="20" creationId="{9EE1BD6D-6DB2-491D-9576-BC790202D507}"/>
          </ac:spMkLst>
        </pc:spChg>
        <pc:spChg chg="mod">
          <ac:chgData name="Benjamin Tan" userId="1912396213eb13dc" providerId="LiveId" clId="{0360A9C0-1FEF-40EB-95B5-9F0CAD9629C4}" dt="2020-10-17T05:04:46.903" v="4" actId="20577"/>
          <ac:spMkLst>
            <pc:docMk/>
            <pc:sldMk cId="3251395528" sldId="256"/>
            <ac:spMk id="23" creationId="{8124EF89-5286-4695-A78B-0349221238E2}"/>
          </ac:spMkLst>
        </pc:spChg>
        <pc:spChg chg="mod">
          <ac:chgData name="Benjamin Tan" userId="1912396213eb13dc" providerId="LiveId" clId="{0360A9C0-1FEF-40EB-95B5-9F0CAD9629C4}" dt="2020-10-17T05:04:42.666" v="2" actId="20577"/>
          <ac:spMkLst>
            <pc:docMk/>
            <pc:sldMk cId="3251395528" sldId="256"/>
            <ac:spMk id="24" creationId="{F1CA14E2-3714-41E0-BAB0-1BDD7B63F2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1191-C922-410B-88D1-69ACB32B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994E8-0790-4931-A744-CE32AA52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6C67-9E24-4624-8E85-6B490F0F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0BB7-3D72-4046-B583-CF77FB4C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21622-3C5F-43E8-BD4A-AD71A9A2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9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2A0B-96BA-46B7-BF92-6FC75ED5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C7C57-2D26-4D7B-832A-9F5732A08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508B-256C-48B4-80D1-A9C6D93F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749D-0D00-4483-98DD-AE9F1F87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6C3E-FADF-41EE-9F44-B493159D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61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81EA8-CAB0-40C8-A09C-FAC993297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CA629-1E63-4058-A19C-6CBF82F9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BA570-4843-4C37-9F08-3BB2A66B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4C84-8A0A-4AEC-93D9-05AC487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546EB-2814-49A3-AF0E-C03542C0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39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FCB7-9727-4480-83E3-1ADB51BB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7FB-0E88-4B95-A158-68FD61F5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3B14-39C0-4080-9641-88D3D625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7A75-0C2A-42EE-B2AE-3099F53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D97A-C578-4F5F-8826-3E170085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33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508-4B33-475E-B56B-F2D8BC3D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5B38-286B-48F2-AE76-3871FEA8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D291-7FA4-4EC4-8194-83293D9C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437B-6567-41A1-99E6-21DC77F7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2DE5-5CB9-4A9D-9B0D-44C797F4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63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02AC-83D9-4E66-8A49-34AB60D2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9FCD-68FF-4A35-ADBC-60AE5FE2D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CDA6-E227-412B-94B2-31283E6D0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81015-6AA9-45F1-9E72-80CE2513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28D5E-FC5D-49AE-A0FF-8679C80D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7994-4485-4FF4-94B2-71905FE1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33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5054-99B8-40AA-BED3-6AFB8266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B0641-A200-429A-9D8F-208E27BAC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39EBE-0EC4-45A2-9415-F8117DC7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A07C-0954-40D8-9548-2D9BA7F8E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03FA9-A50B-481B-9B06-C305CCA4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667F6-905B-46C5-8CC3-BF896E9A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82C29-9391-49C6-AEA1-0FE487C1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5D9AB-A77C-4623-BF29-986E666B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1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4308-6E74-4285-A8B4-BE987576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FD8DD-0CBB-49EF-9336-0DF36FBD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00400-A468-483D-ACDF-CA58ACD5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8BA44-3641-485A-9F94-D8B2E156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4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05441-1F1E-4F0D-8809-2C755B1B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77A2C-2A4E-4739-B565-76F6FFF7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74A41-D841-41B3-8D72-A3EA734F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40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4BB9-4D37-4C8E-87D2-53425F6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1785-D182-4F07-99F6-268891BA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3278A-CE04-4EB6-8869-D674CF475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76871-4E39-490E-B477-18F855FD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1BF1-87E9-4D90-B30A-B57E5C8D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AF49-0648-43AC-9357-FC1864ED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238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4682-5600-40DB-B357-74627B7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2DE3A-07C8-4465-B279-887B9CDE8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20F46-45E1-401D-B54E-137DB7605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D64C-4227-422B-82A7-B732910A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24C8A-8780-4067-8B13-0247069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F6573-4D18-4115-96D8-E1A67866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6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C4403-3D3C-4C94-804A-69D158D8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9F4B-4488-4A8B-92DC-54B3C44B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E4D4-25C0-44FA-A2E9-B9977239D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3F20-E250-41A1-A82F-4A72A353E6D2}" type="datetimeFigureOut">
              <a:rPr lang="en-SG" smtClean="0"/>
              <a:t>17/10/2020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6CEF-0721-482B-A56A-E22D504C2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A9AC-8C20-450D-8A4D-F8E9E9992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DCE1-FA98-48C9-80FE-19340FEF51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68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E58530-80CA-4153-90A9-C5BAD4465369}"/>
              </a:ext>
            </a:extLst>
          </p:cNvPr>
          <p:cNvSpPr/>
          <p:nvPr/>
        </p:nvSpPr>
        <p:spPr>
          <a:xfrm>
            <a:off x="4182862" y="552635"/>
            <a:ext cx="3826276" cy="5752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6AD2-580A-474E-8A11-44A6B9C57CEC}"/>
              </a:ext>
            </a:extLst>
          </p:cNvPr>
          <p:cNvCxnSpPr/>
          <p:nvPr/>
        </p:nvCxnSpPr>
        <p:spPr>
          <a:xfrm>
            <a:off x="4182862" y="5868140"/>
            <a:ext cx="3826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30AE42-7A3A-4458-8A37-E9EC2890DF38}"/>
              </a:ext>
            </a:extLst>
          </p:cNvPr>
          <p:cNvCxnSpPr/>
          <p:nvPr/>
        </p:nvCxnSpPr>
        <p:spPr>
          <a:xfrm>
            <a:off x="4182862" y="5379864"/>
            <a:ext cx="3826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84E9E-7004-4C45-A022-A36C40B121BF}"/>
              </a:ext>
            </a:extLst>
          </p:cNvPr>
          <p:cNvCxnSpPr/>
          <p:nvPr/>
        </p:nvCxnSpPr>
        <p:spPr>
          <a:xfrm>
            <a:off x="4182862" y="1083061"/>
            <a:ext cx="3826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BC80E-A4BD-4320-AAE8-ABE50135FBAF}"/>
              </a:ext>
            </a:extLst>
          </p:cNvPr>
          <p:cNvCxnSpPr/>
          <p:nvPr/>
        </p:nvCxnSpPr>
        <p:spPr>
          <a:xfrm>
            <a:off x="4182862" y="1571338"/>
            <a:ext cx="3826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A0D2DA-E7F6-4328-8487-FE5AF335474B}"/>
              </a:ext>
            </a:extLst>
          </p:cNvPr>
          <p:cNvCxnSpPr/>
          <p:nvPr/>
        </p:nvCxnSpPr>
        <p:spPr>
          <a:xfrm>
            <a:off x="4687406" y="552635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864439-8E1B-4178-8D15-126E7CEB79DC}"/>
              </a:ext>
            </a:extLst>
          </p:cNvPr>
          <p:cNvCxnSpPr/>
          <p:nvPr/>
        </p:nvCxnSpPr>
        <p:spPr>
          <a:xfrm>
            <a:off x="5186039" y="562987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313C97-7F8E-4050-9070-E37D8A60F9D2}"/>
              </a:ext>
            </a:extLst>
          </p:cNvPr>
          <p:cNvSpPr txBox="1"/>
          <p:nvPr/>
        </p:nvSpPr>
        <p:spPr>
          <a:xfrm>
            <a:off x="3792982" y="634008"/>
            <a:ext cx="3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43814-1C76-446C-8FE5-AF9C69588E56}"/>
              </a:ext>
            </a:extLst>
          </p:cNvPr>
          <p:cNvSpPr txBox="1"/>
          <p:nvPr/>
        </p:nvSpPr>
        <p:spPr>
          <a:xfrm>
            <a:off x="3794459" y="1191555"/>
            <a:ext cx="3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95217-43ED-44FF-A062-B8FE9F9535CB}"/>
              </a:ext>
            </a:extLst>
          </p:cNvPr>
          <p:cNvSpPr txBox="1"/>
          <p:nvPr/>
        </p:nvSpPr>
        <p:spPr>
          <a:xfrm>
            <a:off x="3675729" y="5902087"/>
            <a:ext cx="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741FA-8304-46B2-BBAA-702D5DBBAD70}"/>
              </a:ext>
            </a:extLst>
          </p:cNvPr>
          <p:cNvSpPr txBox="1"/>
          <p:nvPr/>
        </p:nvSpPr>
        <p:spPr>
          <a:xfrm>
            <a:off x="3675729" y="5430916"/>
            <a:ext cx="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5E605-1269-4531-BB8B-D3D10CCB9D1B}"/>
              </a:ext>
            </a:extLst>
          </p:cNvPr>
          <p:cNvSpPr txBox="1"/>
          <p:nvPr/>
        </p:nvSpPr>
        <p:spPr>
          <a:xfrm>
            <a:off x="4262390" y="190507"/>
            <a:ext cx="3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5F34D-FCEF-460F-A460-9A3F8B5584FE}"/>
              </a:ext>
            </a:extLst>
          </p:cNvPr>
          <p:cNvSpPr txBox="1"/>
          <p:nvPr/>
        </p:nvSpPr>
        <p:spPr>
          <a:xfrm>
            <a:off x="3794830" y="1202006"/>
            <a:ext cx="3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55682C-7AB8-4BE8-807A-F251573C3AE3}"/>
              </a:ext>
            </a:extLst>
          </p:cNvPr>
          <p:cNvSpPr txBox="1"/>
          <p:nvPr/>
        </p:nvSpPr>
        <p:spPr>
          <a:xfrm>
            <a:off x="4787650" y="172951"/>
            <a:ext cx="3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24EF89-5286-4695-A78B-0349221238E2}"/>
              </a:ext>
            </a:extLst>
          </p:cNvPr>
          <p:cNvSpPr txBox="1"/>
          <p:nvPr/>
        </p:nvSpPr>
        <p:spPr>
          <a:xfrm>
            <a:off x="7205334" y="132252"/>
            <a:ext cx="6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A14E2-3714-41E0-BAB0-1BDD7B63F23B}"/>
              </a:ext>
            </a:extLst>
          </p:cNvPr>
          <p:cNvSpPr txBox="1"/>
          <p:nvPr/>
        </p:nvSpPr>
        <p:spPr>
          <a:xfrm>
            <a:off x="7663649" y="132252"/>
            <a:ext cx="6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6D945-398B-4691-869D-D7DCFFA03C90}"/>
              </a:ext>
            </a:extLst>
          </p:cNvPr>
          <p:cNvSpPr txBox="1"/>
          <p:nvPr/>
        </p:nvSpPr>
        <p:spPr>
          <a:xfrm>
            <a:off x="337351" y="501584"/>
            <a:ext cx="30716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Recall:</a:t>
            </a:r>
          </a:p>
          <a:p>
            <a:pPr marL="342900" indent="-342900">
              <a:buAutoNum type="arabicParenR"/>
            </a:pPr>
            <a:r>
              <a:rPr lang="en-SG" dirty="0"/>
              <a:t>M = 20</a:t>
            </a:r>
          </a:p>
          <a:p>
            <a:pPr marL="342900" indent="-342900">
              <a:buAutoNum type="arabicParenR"/>
            </a:pPr>
            <a:r>
              <a:rPr lang="en-SG" dirty="0"/>
              <a:t>N  = 10</a:t>
            </a:r>
          </a:p>
          <a:p>
            <a:pPr marL="342900" indent="-342900">
              <a:buAutoNum type="arabicParenR"/>
            </a:pPr>
            <a:r>
              <a:rPr lang="en-SG" dirty="0"/>
              <a:t>field[M][N]</a:t>
            </a:r>
          </a:p>
          <a:p>
            <a:pPr marL="342900" indent="-342900">
              <a:buAutoNum type="arabicParenR"/>
            </a:pPr>
            <a:r>
              <a:rPr lang="en-SG" dirty="0"/>
              <a:t>K = M-1 = 19</a:t>
            </a:r>
          </a:p>
          <a:p>
            <a:pPr marL="342900" indent="-342900">
              <a:buAutoNum type="arabicParenR"/>
            </a:pPr>
            <a:endParaRPr lang="en-SG" dirty="0"/>
          </a:p>
          <a:p>
            <a:r>
              <a:rPr lang="en-SG" dirty="0"/>
              <a:t>Starting at the bottom, we check if there are any complete lines, where count == 10.</a:t>
            </a:r>
          </a:p>
          <a:p>
            <a:endParaRPr lang="en-SG" dirty="0"/>
          </a:p>
          <a:p>
            <a:r>
              <a:rPr lang="en-SG" dirty="0"/>
              <a:t>If count &lt; 10, k--</a:t>
            </a:r>
          </a:p>
          <a:p>
            <a:r>
              <a:rPr lang="en-SG" dirty="0"/>
              <a:t>If count == 10, k remains.</a:t>
            </a:r>
          </a:p>
          <a:p>
            <a:endParaRPr lang="en-SG" dirty="0"/>
          </a:p>
          <a:p>
            <a:r>
              <a:rPr lang="en-SG" dirty="0"/>
              <a:t>field[k][j] = field[i][j]</a:t>
            </a:r>
          </a:p>
          <a:p>
            <a:r>
              <a:rPr lang="en-SG" dirty="0"/>
              <a:t>e.g.</a:t>
            </a:r>
          </a:p>
          <a:p>
            <a:r>
              <a:rPr lang="en-SG" dirty="0"/>
              <a:t>Count = 10,</a:t>
            </a:r>
          </a:p>
          <a:p>
            <a:r>
              <a:rPr lang="en-SG" dirty="0"/>
              <a:t>field[19][j] = field[18][j], </a:t>
            </a:r>
          </a:p>
        </p:txBody>
      </p:sp>
    </p:spTree>
    <p:extLst>
      <p:ext uri="{BB962C8B-B14F-4D97-AF65-F5344CB8AC3E}">
        <p14:creationId xmlns:p14="http://schemas.microsoft.com/office/powerpoint/2010/main" val="325139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D33AF32FC9184CA9AC575F0913F762" ma:contentTypeVersion="9" ma:contentTypeDescription="Create a new document." ma:contentTypeScope="" ma:versionID="ba4e4ebddd862a7a98be4c9ab0cac874">
  <xsd:schema xmlns:xsd="http://www.w3.org/2001/XMLSchema" xmlns:xs="http://www.w3.org/2001/XMLSchema" xmlns:p="http://schemas.microsoft.com/office/2006/metadata/properties" xmlns:ns3="54767696-6796-40fd-82c7-98b2ee85aa77" targetNamespace="http://schemas.microsoft.com/office/2006/metadata/properties" ma:root="true" ma:fieldsID="cecb17e5ff6ad379174156b30c98bd59" ns3:_="">
    <xsd:import namespace="54767696-6796-40fd-82c7-98b2ee85aa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767696-6796-40fd-82c7-98b2ee85aa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478B91-3689-47B9-B816-4C0E7C6853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2732B4-7413-4000-8E7D-68F9067D98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83C75C-5579-4104-9ED8-4F81EC7311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767696-6796-40fd-82c7-98b2ee85a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Tan</dc:creator>
  <cp:lastModifiedBy>Benjamin Tan</cp:lastModifiedBy>
  <cp:revision>4</cp:revision>
  <dcterms:created xsi:type="dcterms:W3CDTF">2020-10-16T14:42:42Z</dcterms:created>
  <dcterms:modified xsi:type="dcterms:W3CDTF">2020-10-17T05:08:12Z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0x0101000FD33AF32FC9184CA9AC575F0913F762</vt:lpwstr>
  </property>
</Properties>
</file>