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3" r:id="rId9"/>
    <p:sldId id="267" r:id="rId10"/>
    <p:sldId id="264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5B82A-8597-42D3-9768-1BEFA3F767BF}" v="26" dt="2020-10-24T04:24:37.343"/>
    <p1510:client id="{D8C8C816-CE59-4F28-B84E-E67BDB1A8994}" v="7" dt="2020-10-23T11:16:53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D8C8C816-CE59-4F28-B84E-E67BDB1A8994}"/>
    <pc:docChg chg="custSel mod addSld modSld addMainMaster delMainMaster">
      <pc:chgData name="Benjamin Tan" userId="1912396213eb13dc" providerId="LiveId" clId="{D8C8C816-CE59-4F28-B84E-E67BDB1A8994}" dt="2020-10-23T11:18:29.529" v="997" actId="1076"/>
      <pc:docMkLst>
        <pc:docMk/>
      </pc:docMkLst>
      <pc:sldChg chg="addSp modSp mod setBg modClrScheme setClrOvrMap chgLayout">
        <pc:chgData name="Benjamin Tan" userId="1912396213eb13dc" providerId="LiveId" clId="{D8C8C816-CE59-4F28-B84E-E67BDB1A8994}" dt="2020-10-23T11:08:17.237" v="106" actId="26606"/>
        <pc:sldMkLst>
          <pc:docMk/>
          <pc:sldMk cId="1301773908" sldId="256"/>
        </pc:sldMkLst>
        <pc:spChg chg="mod">
          <ac:chgData name="Benjamin Tan" userId="1912396213eb13dc" providerId="LiveId" clId="{D8C8C816-CE59-4F28-B84E-E67BDB1A8994}" dt="2020-10-23T11:08:17.237" v="106" actId="26606"/>
          <ac:spMkLst>
            <pc:docMk/>
            <pc:sldMk cId="1301773908" sldId="256"/>
            <ac:spMk id="2" creationId="{3B396786-0842-48C0-9D67-EFFDB23CD072}"/>
          </ac:spMkLst>
        </pc:spChg>
        <pc:spChg chg="mod">
          <ac:chgData name="Benjamin Tan" userId="1912396213eb13dc" providerId="LiveId" clId="{D8C8C816-CE59-4F28-B84E-E67BDB1A8994}" dt="2020-10-23T11:08:17.237" v="106" actId="26606"/>
          <ac:spMkLst>
            <pc:docMk/>
            <pc:sldMk cId="1301773908" sldId="256"/>
            <ac:spMk id="3" creationId="{56B374F6-2D3C-45ED-885D-0E699FB2B30A}"/>
          </ac:spMkLst>
        </pc:spChg>
        <pc:spChg chg="add">
          <ac:chgData name="Benjamin Tan" userId="1912396213eb13dc" providerId="LiveId" clId="{D8C8C816-CE59-4F28-B84E-E67BDB1A8994}" dt="2020-10-23T11:08:17.237" v="106" actId="26606"/>
          <ac:spMkLst>
            <pc:docMk/>
            <pc:sldMk cId="1301773908" sldId="256"/>
            <ac:spMk id="9" creationId="{CFA5B9DB-0BF9-4260-A97B-936524F9668F}"/>
          </ac:spMkLst>
        </pc:spChg>
        <pc:spChg chg="add">
          <ac:chgData name="Benjamin Tan" userId="1912396213eb13dc" providerId="LiveId" clId="{D8C8C816-CE59-4F28-B84E-E67BDB1A8994}" dt="2020-10-23T11:08:17.237" v="106" actId="26606"/>
          <ac:spMkLst>
            <pc:docMk/>
            <pc:sldMk cId="1301773908" sldId="256"/>
            <ac:spMk id="11" creationId="{59824785-89B4-4433-955A-F2C847B1534D}"/>
          </ac:spMkLst>
        </pc:spChg>
        <pc:spChg chg="add">
          <ac:chgData name="Benjamin Tan" userId="1912396213eb13dc" providerId="LiveId" clId="{D8C8C816-CE59-4F28-B84E-E67BDB1A8994}" dt="2020-10-23T11:08:17.237" v="106" actId="26606"/>
          <ac:spMkLst>
            <pc:docMk/>
            <pc:sldMk cId="1301773908" sldId="256"/>
            <ac:spMk id="13" creationId="{CB2E64D6-3AEB-4AFF-9475-E210F85E0AA7}"/>
          </ac:spMkLst>
        </pc:spChg>
        <pc:picChg chg="add">
          <ac:chgData name="Benjamin Tan" userId="1912396213eb13dc" providerId="LiveId" clId="{D8C8C816-CE59-4F28-B84E-E67BDB1A8994}" dt="2020-10-23T11:08:17.237" v="106" actId="26606"/>
          <ac:picMkLst>
            <pc:docMk/>
            <pc:sldMk cId="1301773908" sldId="256"/>
            <ac:picMk id="4" creationId="{398357BE-E1E4-4199-90C1-8871180D4620}"/>
          </ac:picMkLst>
        </pc:picChg>
      </pc:sldChg>
      <pc:sldChg chg="addSp modSp add mod setBg">
        <pc:chgData name="Benjamin Tan" userId="1912396213eb13dc" providerId="LiveId" clId="{D8C8C816-CE59-4F28-B84E-E67BDB1A8994}" dt="2020-10-23T11:10:03.524" v="214" actId="1076"/>
        <pc:sldMkLst>
          <pc:docMk/>
          <pc:sldMk cId="1586245665" sldId="257"/>
        </pc:sldMkLst>
        <pc:spChg chg="mod">
          <ac:chgData name="Benjamin Tan" userId="1912396213eb13dc" providerId="LiveId" clId="{D8C8C816-CE59-4F28-B84E-E67BDB1A8994}" dt="2020-10-23T11:08:49.153" v="127" actId="1076"/>
          <ac:spMkLst>
            <pc:docMk/>
            <pc:sldMk cId="1586245665" sldId="257"/>
            <ac:spMk id="2" creationId="{1639CA51-6ECE-463E-95AB-38F6DF6A1DC4}"/>
          </ac:spMkLst>
        </pc:spChg>
        <pc:spChg chg="mod">
          <ac:chgData name="Benjamin Tan" userId="1912396213eb13dc" providerId="LiveId" clId="{D8C8C816-CE59-4F28-B84E-E67BDB1A8994}" dt="2020-10-23T11:10:03.524" v="214" actId="1076"/>
          <ac:spMkLst>
            <pc:docMk/>
            <pc:sldMk cId="1586245665" sldId="257"/>
            <ac:spMk id="3" creationId="{7DD24764-68AB-4012-B17F-2D4351025FF8}"/>
          </ac:spMkLst>
        </pc:spChg>
        <pc:spChg chg="add">
          <ac:chgData name="Benjamin Tan" userId="1912396213eb13dc" providerId="LiveId" clId="{D8C8C816-CE59-4F28-B84E-E67BDB1A8994}" dt="2020-10-23T11:08:27.191" v="108" actId="26606"/>
          <ac:spMkLst>
            <pc:docMk/>
            <pc:sldMk cId="1586245665" sldId="257"/>
            <ac:spMk id="8" creationId="{289ED1AA-8684-4D37-B208-8777E1A7780D}"/>
          </ac:spMkLst>
        </pc:spChg>
        <pc:spChg chg="add">
          <ac:chgData name="Benjamin Tan" userId="1912396213eb13dc" providerId="LiveId" clId="{D8C8C816-CE59-4F28-B84E-E67BDB1A8994}" dt="2020-10-23T11:08:27.191" v="108" actId="26606"/>
          <ac:spMkLst>
            <pc:docMk/>
            <pc:sldMk cId="1586245665" sldId="257"/>
            <ac:spMk id="10" creationId="{5E0D0E5A-6E97-46A9-AF74-EAEA1E044294}"/>
          </ac:spMkLst>
        </pc:spChg>
        <pc:spChg chg="add">
          <ac:chgData name="Benjamin Tan" userId="1912396213eb13dc" providerId="LiveId" clId="{D8C8C816-CE59-4F28-B84E-E67BDB1A8994}" dt="2020-10-23T11:08:27.191" v="108" actId="26606"/>
          <ac:spMkLst>
            <pc:docMk/>
            <pc:sldMk cId="1586245665" sldId="257"/>
            <ac:spMk id="12" creationId="{E197A7FD-CD8D-4609-AE35-64C89063E332}"/>
          </ac:spMkLst>
        </pc:spChg>
        <pc:spChg chg="add">
          <ac:chgData name="Benjamin Tan" userId="1912396213eb13dc" providerId="LiveId" clId="{D8C8C816-CE59-4F28-B84E-E67BDB1A8994}" dt="2020-10-23T11:08:27.191" v="108" actId="26606"/>
          <ac:spMkLst>
            <pc:docMk/>
            <pc:sldMk cId="1586245665" sldId="257"/>
            <ac:spMk id="14" creationId="{4180E01B-B1F4-437C-807D-1C930718EE64}"/>
          </ac:spMkLst>
        </pc:spChg>
        <pc:spChg chg="add">
          <ac:chgData name="Benjamin Tan" userId="1912396213eb13dc" providerId="LiveId" clId="{D8C8C816-CE59-4F28-B84E-E67BDB1A8994}" dt="2020-10-23T11:08:27.191" v="108" actId="26606"/>
          <ac:spMkLst>
            <pc:docMk/>
            <pc:sldMk cId="1586245665" sldId="257"/>
            <ac:spMk id="16" creationId="{C0B64B74-19BE-47D9-8BB8-7081BF0E0833}"/>
          </ac:spMkLst>
        </pc:spChg>
      </pc:sldChg>
      <pc:sldChg chg="addSp modSp add mod setBg">
        <pc:chgData name="Benjamin Tan" userId="1912396213eb13dc" providerId="LiveId" clId="{D8C8C816-CE59-4F28-B84E-E67BDB1A8994}" dt="2020-10-23T11:11:45.528" v="369" actId="207"/>
        <pc:sldMkLst>
          <pc:docMk/>
          <pc:sldMk cId="1681157387" sldId="258"/>
        </pc:sldMkLst>
        <pc:spChg chg="mod">
          <ac:chgData name="Benjamin Tan" userId="1912396213eb13dc" providerId="LiveId" clId="{D8C8C816-CE59-4F28-B84E-E67BDB1A8994}" dt="2020-10-23T11:10:30.479" v="225" actId="20577"/>
          <ac:spMkLst>
            <pc:docMk/>
            <pc:sldMk cId="1681157387" sldId="258"/>
            <ac:spMk id="2" creationId="{3453DCA1-06E0-46F5-B105-D571945E3A3F}"/>
          </ac:spMkLst>
        </pc:spChg>
        <pc:spChg chg="mod">
          <ac:chgData name="Benjamin Tan" userId="1912396213eb13dc" providerId="LiveId" clId="{D8C8C816-CE59-4F28-B84E-E67BDB1A8994}" dt="2020-10-23T11:11:45.528" v="369" actId="207"/>
          <ac:spMkLst>
            <pc:docMk/>
            <pc:sldMk cId="1681157387" sldId="258"/>
            <ac:spMk id="3" creationId="{C43E1901-3D99-4922-8C45-3F80254A0295}"/>
          </ac:spMkLst>
        </pc:spChg>
        <pc:spChg chg="add">
          <ac:chgData name="Benjamin Tan" userId="1912396213eb13dc" providerId="LiveId" clId="{D8C8C816-CE59-4F28-B84E-E67BDB1A8994}" dt="2020-10-23T11:10:24.656" v="216" actId="26606"/>
          <ac:spMkLst>
            <pc:docMk/>
            <pc:sldMk cId="1681157387" sldId="258"/>
            <ac:spMk id="8" creationId="{F12E7CC5-C78B-4EBD-9565-3FA00FAA6CF2}"/>
          </ac:spMkLst>
        </pc:spChg>
        <pc:spChg chg="add">
          <ac:chgData name="Benjamin Tan" userId="1912396213eb13dc" providerId="LiveId" clId="{D8C8C816-CE59-4F28-B84E-E67BDB1A8994}" dt="2020-10-23T11:10:24.656" v="216" actId="26606"/>
          <ac:spMkLst>
            <pc:docMk/>
            <pc:sldMk cId="1681157387" sldId="258"/>
            <ac:spMk id="10" creationId="{3A4529A5-F675-429F-8044-01372BB13422}"/>
          </ac:spMkLst>
        </pc:spChg>
        <pc:spChg chg="add">
          <ac:chgData name="Benjamin Tan" userId="1912396213eb13dc" providerId="LiveId" clId="{D8C8C816-CE59-4F28-B84E-E67BDB1A8994}" dt="2020-10-23T11:10:24.656" v="216" actId="26606"/>
          <ac:spMkLst>
            <pc:docMk/>
            <pc:sldMk cId="1681157387" sldId="258"/>
            <ac:spMk id="12" creationId="{63DAB858-5A0C-4AFF-AAC6-705EDF8DB733}"/>
          </ac:spMkLst>
        </pc:spChg>
        <pc:spChg chg="add">
          <ac:chgData name="Benjamin Tan" userId="1912396213eb13dc" providerId="LiveId" clId="{D8C8C816-CE59-4F28-B84E-E67BDB1A8994}" dt="2020-10-23T11:10:24.656" v="216" actId="26606"/>
          <ac:spMkLst>
            <pc:docMk/>
            <pc:sldMk cId="1681157387" sldId="258"/>
            <ac:spMk id="14" creationId="{53BEA983-EAAB-42FB-84E9-E77708168CB8}"/>
          </ac:spMkLst>
        </pc:spChg>
      </pc:sldChg>
      <pc:sldChg chg="addSp modSp add mod setBg">
        <pc:chgData name="Benjamin Tan" userId="1912396213eb13dc" providerId="LiveId" clId="{D8C8C816-CE59-4F28-B84E-E67BDB1A8994}" dt="2020-10-23T11:13:17.799" v="506" actId="113"/>
        <pc:sldMkLst>
          <pc:docMk/>
          <pc:sldMk cId="2904680039" sldId="259"/>
        </pc:sldMkLst>
        <pc:spChg chg="mod">
          <ac:chgData name="Benjamin Tan" userId="1912396213eb13dc" providerId="LiveId" clId="{D8C8C816-CE59-4F28-B84E-E67BDB1A8994}" dt="2020-10-23T11:12:23.023" v="382" actId="20577"/>
          <ac:spMkLst>
            <pc:docMk/>
            <pc:sldMk cId="2904680039" sldId="259"/>
            <ac:spMk id="2" creationId="{A9E3A0FC-E72C-48FE-995F-65AD89B3FC15}"/>
          </ac:spMkLst>
        </pc:spChg>
        <pc:spChg chg="mod">
          <ac:chgData name="Benjamin Tan" userId="1912396213eb13dc" providerId="LiveId" clId="{D8C8C816-CE59-4F28-B84E-E67BDB1A8994}" dt="2020-10-23T11:13:17.799" v="506" actId="113"/>
          <ac:spMkLst>
            <pc:docMk/>
            <pc:sldMk cId="2904680039" sldId="259"/>
            <ac:spMk id="3" creationId="{0C703450-44D0-40DB-8E35-CD7B49AE4730}"/>
          </ac:spMkLst>
        </pc:spChg>
        <pc:spChg chg="add">
          <ac:chgData name="Benjamin Tan" userId="1912396213eb13dc" providerId="LiveId" clId="{D8C8C816-CE59-4F28-B84E-E67BDB1A8994}" dt="2020-10-23T11:12:19.293" v="371" actId="26606"/>
          <ac:spMkLst>
            <pc:docMk/>
            <pc:sldMk cId="2904680039" sldId="259"/>
            <ac:spMk id="8" creationId="{9B6CD22E-2269-419F-9E81-016EA035D4C1}"/>
          </ac:spMkLst>
        </pc:spChg>
        <pc:spChg chg="add">
          <ac:chgData name="Benjamin Tan" userId="1912396213eb13dc" providerId="LiveId" clId="{D8C8C816-CE59-4F28-B84E-E67BDB1A8994}" dt="2020-10-23T11:12:19.293" v="371" actId="26606"/>
          <ac:spMkLst>
            <pc:docMk/>
            <pc:sldMk cId="2904680039" sldId="259"/>
            <ac:spMk id="10" creationId="{AA607D34-E2A9-4595-9DB2-5472E077CA49}"/>
          </ac:spMkLst>
        </pc:spChg>
        <pc:spChg chg="add">
          <ac:chgData name="Benjamin Tan" userId="1912396213eb13dc" providerId="LiveId" clId="{D8C8C816-CE59-4F28-B84E-E67BDB1A8994}" dt="2020-10-23T11:12:19.293" v="371" actId="26606"/>
          <ac:spMkLst>
            <pc:docMk/>
            <pc:sldMk cId="2904680039" sldId="259"/>
            <ac:spMk id="12" creationId="{63DAB858-5A0C-4AFF-AAC6-705EDF8DB733}"/>
          </ac:spMkLst>
        </pc:spChg>
        <pc:spChg chg="add">
          <ac:chgData name="Benjamin Tan" userId="1912396213eb13dc" providerId="LiveId" clId="{D8C8C816-CE59-4F28-B84E-E67BDB1A8994}" dt="2020-10-23T11:12:19.293" v="371" actId="26606"/>
          <ac:spMkLst>
            <pc:docMk/>
            <pc:sldMk cId="2904680039" sldId="259"/>
            <ac:spMk id="14" creationId="{53BEA983-EAAB-42FB-84E9-E77708168CB8}"/>
          </ac:spMkLst>
        </pc:spChg>
      </pc:sldChg>
      <pc:sldChg chg="addSp modSp add mod setBg">
        <pc:chgData name="Benjamin Tan" userId="1912396213eb13dc" providerId="LiveId" clId="{D8C8C816-CE59-4F28-B84E-E67BDB1A8994}" dt="2020-10-23T11:16:45.764" v="853" actId="20577"/>
        <pc:sldMkLst>
          <pc:docMk/>
          <pc:sldMk cId="288947381" sldId="260"/>
        </pc:sldMkLst>
        <pc:spChg chg="mod">
          <ac:chgData name="Benjamin Tan" userId="1912396213eb13dc" providerId="LiveId" clId="{D8C8C816-CE59-4F28-B84E-E67BDB1A8994}" dt="2020-10-23T11:15:33.206" v="554" actId="20577"/>
          <ac:spMkLst>
            <pc:docMk/>
            <pc:sldMk cId="288947381" sldId="260"/>
            <ac:spMk id="2" creationId="{18FD745B-AB5F-41DB-AE56-84ACB6BC553C}"/>
          </ac:spMkLst>
        </pc:spChg>
        <pc:spChg chg="mod">
          <ac:chgData name="Benjamin Tan" userId="1912396213eb13dc" providerId="LiveId" clId="{D8C8C816-CE59-4F28-B84E-E67BDB1A8994}" dt="2020-10-23T11:16:45.764" v="853" actId="20577"/>
          <ac:spMkLst>
            <pc:docMk/>
            <pc:sldMk cId="288947381" sldId="260"/>
            <ac:spMk id="3" creationId="{C7F1EEC9-F10C-4829-AD00-03C97207B34A}"/>
          </ac:spMkLst>
        </pc:spChg>
        <pc:spChg chg="add">
          <ac:chgData name="Benjamin Tan" userId="1912396213eb13dc" providerId="LiveId" clId="{D8C8C816-CE59-4F28-B84E-E67BDB1A8994}" dt="2020-10-23T11:14:13.191" v="508" actId="26606"/>
          <ac:spMkLst>
            <pc:docMk/>
            <pc:sldMk cId="288947381" sldId="260"/>
            <ac:spMk id="8" creationId="{4D24BFD5-D814-402B-B6C4-EEF6AE14B0F2}"/>
          </ac:spMkLst>
        </pc:spChg>
        <pc:spChg chg="add">
          <ac:chgData name="Benjamin Tan" userId="1912396213eb13dc" providerId="LiveId" clId="{D8C8C816-CE59-4F28-B84E-E67BDB1A8994}" dt="2020-10-23T11:14:13.191" v="508" actId="26606"/>
          <ac:spMkLst>
            <pc:docMk/>
            <pc:sldMk cId="288947381" sldId="260"/>
            <ac:spMk id="10" creationId="{36FED7E8-9A97-475F-9FA4-113410D4433B}"/>
          </ac:spMkLst>
        </pc:spChg>
        <pc:spChg chg="add">
          <ac:chgData name="Benjamin Tan" userId="1912396213eb13dc" providerId="LiveId" clId="{D8C8C816-CE59-4F28-B84E-E67BDB1A8994}" dt="2020-10-23T11:14:13.191" v="508" actId="26606"/>
          <ac:spMkLst>
            <pc:docMk/>
            <pc:sldMk cId="288947381" sldId="260"/>
            <ac:spMk id="12" creationId="{2A39B854-4B6C-4F7F-A602-6F97770CED70}"/>
          </ac:spMkLst>
        </pc:spChg>
      </pc:sldChg>
      <pc:sldChg chg="addSp modSp add mod setBg">
        <pc:chgData name="Benjamin Tan" userId="1912396213eb13dc" providerId="LiveId" clId="{D8C8C816-CE59-4F28-B84E-E67BDB1A8994}" dt="2020-10-23T11:18:29.529" v="997" actId="1076"/>
        <pc:sldMkLst>
          <pc:docMk/>
          <pc:sldMk cId="598072095" sldId="261"/>
        </pc:sldMkLst>
        <pc:spChg chg="mod">
          <ac:chgData name="Benjamin Tan" userId="1912396213eb13dc" providerId="LiveId" clId="{D8C8C816-CE59-4F28-B84E-E67BDB1A8994}" dt="2020-10-23T11:17:15.441" v="868" actId="20577"/>
          <ac:spMkLst>
            <pc:docMk/>
            <pc:sldMk cId="598072095" sldId="261"/>
            <ac:spMk id="2" creationId="{28F45EBA-D59E-4FE2-8631-03FEFB1C2045}"/>
          </ac:spMkLst>
        </pc:spChg>
        <pc:spChg chg="mod">
          <ac:chgData name="Benjamin Tan" userId="1912396213eb13dc" providerId="LiveId" clId="{D8C8C816-CE59-4F28-B84E-E67BDB1A8994}" dt="2020-10-23T11:18:29.529" v="997" actId="1076"/>
          <ac:spMkLst>
            <pc:docMk/>
            <pc:sldMk cId="598072095" sldId="261"/>
            <ac:spMk id="3" creationId="{722A8D08-B9D7-4BC8-9EB6-0F12B42D67D3}"/>
          </ac:spMkLst>
        </pc:spChg>
        <pc:spChg chg="add">
          <ac:chgData name="Benjamin Tan" userId="1912396213eb13dc" providerId="LiveId" clId="{D8C8C816-CE59-4F28-B84E-E67BDB1A8994}" dt="2020-10-23T11:17:09.780" v="855" actId="26606"/>
          <ac:spMkLst>
            <pc:docMk/>
            <pc:sldMk cId="598072095" sldId="261"/>
            <ac:spMk id="8" creationId="{32D45EE4-C4F0-4F72-B1C6-39F596D138A9}"/>
          </ac:spMkLst>
        </pc:spChg>
        <pc:spChg chg="add">
          <ac:chgData name="Benjamin Tan" userId="1912396213eb13dc" providerId="LiveId" clId="{D8C8C816-CE59-4F28-B84E-E67BDB1A8994}" dt="2020-10-23T11:17:09.780" v="855" actId="26606"/>
          <ac:spMkLst>
            <pc:docMk/>
            <pc:sldMk cId="598072095" sldId="261"/>
            <ac:spMk id="10" creationId="{8C459BAD-4279-4A9D-B0C5-662C5F5ED21F}"/>
          </ac:spMkLst>
        </pc:spChg>
        <pc:spChg chg="add">
          <ac:chgData name="Benjamin Tan" userId="1912396213eb13dc" providerId="LiveId" clId="{D8C8C816-CE59-4F28-B84E-E67BDB1A8994}" dt="2020-10-23T11:17:09.780" v="855" actId="26606"/>
          <ac:spMkLst>
            <pc:docMk/>
            <pc:sldMk cId="598072095" sldId="261"/>
            <ac:spMk id="12" creationId="{0953BC39-9D68-40BE-BF3C-5C4EB782AF94}"/>
          </ac:spMkLst>
        </pc:spChg>
      </pc:sldChg>
      <pc:sldMasterChg chg="del delSldLayout">
        <pc:chgData name="Benjamin Tan" userId="1912396213eb13dc" providerId="LiveId" clId="{D8C8C816-CE59-4F28-B84E-E67BDB1A8994}" dt="2020-10-23T11:08:17.237" v="106" actId="26606"/>
        <pc:sldMasterMkLst>
          <pc:docMk/>
          <pc:sldMasterMk cId="717664765" sldId="2147483648"/>
        </pc:sldMasterMkLst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812486846" sldId="2147483649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1166058251" sldId="2147483650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149231378" sldId="2147483651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557515946" sldId="2147483652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20226166" sldId="2147483653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2060763000" sldId="2147483654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2227311205" sldId="2147483655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1761662823" sldId="2147483656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915698862" sldId="2147483657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643568418" sldId="2147483658"/>
          </pc:sldLayoutMkLst>
        </pc:sldLayoutChg>
        <pc:sldLayoutChg chg="del">
          <pc:chgData name="Benjamin Tan" userId="1912396213eb13dc" providerId="LiveId" clId="{D8C8C816-CE59-4F28-B84E-E67BDB1A8994}" dt="2020-10-23T11:08:17.237" v="106" actId="26606"/>
          <pc:sldLayoutMkLst>
            <pc:docMk/>
            <pc:sldMasterMk cId="717664765" sldId="2147483648"/>
            <pc:sldLayoutMk cId="3629429721" sldId="2147483659"/>
          </pc:sldLayoutMkLst>
        </pc:sldLayoutChg>
      </pc:sldMasterChg>
      <pc:sldMasterChg chg="add addSldLayout">
        <pc:chgData name="Benjamin Tan" userId="1912396213eb13dc" providerId="LiveId" clId="{D8C8C816-CE59-4F28-B84E-E67BDB1A8994}" dt="2020-10-23T11:08:17.237" v="106" actId="26606"/>
        <pc:sldMasterMkLst>
          <pc:docMk/>
          <pc:sldMasterMk cId="1801057850" sldId="2147483673"/>
        </pc:sldMasterMkLst>
        <pc:sldLayoutChg chg="add">
          <pc:chgData name="Benjamin Tan" userId="1912396213eb13dc" providerId="LiveId" clId="{D8C8C816-CE59-4F28-B84E-E67BDB1A8994}" dt="2020-10-23T11:08:17.237" v="106" actId="26606"/>
          <pc:sldLayoutMkLst>
            <pc:docMk/>
            <pc:sldMasterMk cId="1801057850" sldId="2147483673"/>
            <pc:sldLayoutMk cId="2740833128" sldId="2147483668"/>
          </pc:sldLayoutMkLst>
        </pc:sldLayoutChg>
      </pc:sldMasterChg>
    </pc:docChg>
  </pc:docChgLst>
  <pc:docChgLst>
    <pc:chgData name="Benjamin Tan" userId="1912396213eb13dc" providerId="LiveId" clId="{9F95B82A-8597-42D3-9768-1BEFA3F767BF}"/>
    <pc:docChg chg="undo custSel mod addSld delSld modSld sldOrd">
      <pc:chgData name="Benjamin Tan" userId="1912396213eb13dc" providerId="LiveId" clId="{9F95B82A-8597-42D3-9768-1BEFA3F767BF}" dt="2020-10-24T04:27:33.687" v="1020" actId="20577"/>
      <pc:docMkLst>
        <pc:docMk/>
      </pc:docMkLst>
      <pc:sldChg chg="modSp">
        <pc:chgData name="Benjamin Tan" userId="1912396213eb13dc" providerId="LiveId" clId="{9F95B82A-8597-42D3-9768-1BEFA3F767BF}" dt="2020-10-24T03:56:00.807" v="1" actId="27636"/>
        <pc:sldMkLst>
          <pc:docMk/>
          <pc:sldMk cId="2904680039" sldId="259"/>
        </pc:sldMkLst>
        <pc:spChg chg="mod">
          <ac:chgData name="Benjamin Tan" userId="1912396213eb13dc" providerId="LiveId" clId="{9F95B82A-8597-42D3-9768-1BEFA3F767BF}" dt="2020-10-24T03:56:00.807" v="1" actId="27636"/>
          <ac:spMkLst>
            <pc:docMk/>
            <pc:sldMk cId="2904680039" sldId="259"/>
            <ac:spMk id="3" creationId="{0C703450-44D0-40DB-8E35-CD7B49AE4730}"/>
          </ac:spMkLst>
        </pc:spChg>
      </pc:sldChg>
      <pc:sldChg chg="addSp modSp add mod setBg">
        <pc:chgData name="Benjamin Tan" userId="1912396213eb13dc" providerId="LiveId" clId="{9F95B82A-8597-42D3-9768-1BEFA3F767BF}" dt="2020-10-24T03:56:22.847" v="22" actId="20577"/>
        <pc:sldMkLst>
          <pc:docMk/>
          <pc:sldMk cId="377227180" sldId="262"/>
        </pc:sldMkLst>
        <pc:spChg chg="mod">
          <ac:chgData name="Benjamin Tan" userId="1912396213eb13dc" providerId="LiveId" clId="{9F95B82A-8597-42D3-9768-1BEFA3F767BF}" dt="2020-10-24T03:56:16.959" v="16" actId="20577"/>
          <ac:spMkLst>
            <pc:docMk/>
            <pc:sldMk cId="377227180" sldId="262"/>
            <ac:spMk id="2" creationId="{3C73155B-6163-4A61-AC49-238634CC7623}"/>
          </ac:spMkLst>
        </pc:spChg>
        <pc:spChg chg="mod">
          <ac:chgData name="Benjamin Tan" userId="1912396213eb13dc" providerId="LiveId" clId="{9F95B82A-8597-42D3-9768-1BEFA3F767BF}" dt="2020-10-24T03:56:22.847" v="22" actId="20577"/>
          <ac:spMkLst>
            <pc:docMk/>
            <pc:sldMk cId="377227180" sldId="262"/>
            <ac:spMk id="3" creationId="{369A8DC1-A366-4ED8-ADDA-F1179864BB6F}"/>
          </ac:spMkLst>
        </pc:spChg>
        <pc:spChg chg="add">
          <ac:chgData name="Benjamin Tan" userId="1912396213eb13dc" providerId="LiveId" clId="{9F95B82A-8597-42D3-9768-1BEFA3F767BF}" dt="2020-10-24T03:56:10.671" v="2" actId="26606"/>
          <ac:spMkLst>
            <pc:docMk/>
            <pc:sldMk cId="377227180" sldId="262"/>
            <ac:spMk id="8" creationId="{ED8E54F9-849C-4865-8C5E-FD967B81D756}"/>
          </ac:spMkLst>
        </pc:spChg>
        <pc:spChg chg="add">
          <ac:chgData name="Benjamin Tan" userId="1912396213eb13dc" providerId="LiveId" clId="{9F95B82A-8597-42D3-9768-1BEFA3F767BF}" dt="2020-10-24T03:56:10.671" v="2" actId="26606"/>
          <ac:spMkLst>
            <pc:docMk/>
            <pc:sldMk cId="377227180" sldId="262"/>
            <ac:spMk id="10" creationId="{391AE6B3-1D2D-4C67-A4DB-888635B527AC}"/>
          </ac:spMkLst>
        </pc:spChg>
        <pc:spChg chg="add">
          <ac:chgData name="Benjamin Tan" userId="1912396213eb13dc" providerId="LiveId" clId="{9F95B82A-8597-42D3-9768-1BEFA3F767BF}" dt="2020-10-24T03:56:10.671" v="2" actId="26606"/>
          <ac:spMkLst>
            <pc:docMk/>
            <pc:sldMk cId="377227180" sldId="262"/>
            <ac:spMk id="12" creationId="{08FD86A2-82CE-48F4-B78A-8B9CA7BA2CCD}"/>
          </ac:spMkLst>
        </pc:spChg>
      </pc:sldChg>
      <pc:sldChg chg="modSp add">
        <pc:chgData name="Benjamin Tan" userId="1912396213eb13dc" providerId="LiveId" clId="{9F95B82A-8597-42D3-9768-1BEFA3F767BF}" dt="2020-10-24T03:58:20.220" v="115" actId="20577"/>
        <pc:sldMkLst>
          <pc:docMk/>
          <pc:sldMk cId="4158568711" sldId="263"/>
        </pc:sldMkLst>
        <pc:spChg chg="mod">
          <ac:chgData name="Benjamin Tan" userId="1912396213eb13dc" providerId="LiveId" clId="{9F95B82A-8597-42D3-9768-1BEFA3F767BF}" dt="2020-10-24T03:57:27.570" v="32" actId="20577"/>
          <ac:spMkLst>
            <pc:docMk/>
            <pc:sldMk cId="4158568711" sldId="263"/>
            <ac:spMk id="2" creationId="{C11FFACD-FADE-47D6-99B2-5B7E47BB3E39}"/>
          </ac:spMkLst>
        </pc:spChg>
        <pc:spChg chg="mod">
          <ac:chgData name="Benjamin Tan" userId="1912396213eb13dc" providerId="LiveId" clId="{9F95B82A-8597-42D3-9768-1BEFA3F767BF}" dt="2020-10-24T03:58:20.220" v="115" actId="20577"/>
          <ac:spMkLst>
            <pc:docMk/>
            <pc:sldMk cId="4158568711" sldId="263"/>
            <ac:spMk id="3" creationId="{ABE2D7ED-CF93-4D34-999F-568781BB969E}"/>
          </ac:spMkLst>
        </pc:spChg>
      </pc:sldChg>
      <pc:sldChg chg="modSp add">
        <pc:chgData name="Benjamin Tan" userId="1912396213eb13dc" providerId="LiveId" clId="{9F95B82A-8597-42D3-9768-1BEFA3F767BF}" dt="2020-10-24T04:25:06.859" v="1015" actId="20577"/>
        <pc:sldMkLst>
          <pc:docMk/>
          <pc:sldMk cId="1182980551" sldId="264"/>
        </pc:sldMkLst>
        <pc:spChg chg="mod">
          <ac:chgData name="Benjamin Tan" userId="1912396213eb13dc" providerId="LiveId" clId="{9F95B82A-8597-42D3-9768-1BEFA3F767BF}" dt="2020-10-24T03:59:23.899" v="128" actId="20577"/>
          <ac:spMkLst>
            <pc:docMk/>
            <pc:sldMk cId="1182980551" sldId="264"/>
            <ac:spMk id="2" creationId="{C11FFACD-FADE-47D6-99B2-5B7E47BB3E39}"/>
          </ac:spMkLst>
        </pc:spChg>
        <pc:spChg chg="mod">
          <ac:chgData name="Benjamin Tan" userId="1912396213eb13dc" providerId="LiveId" clId="{9F95B82A-8597-42D3-9768-1BEFA3F767BF}" dt="2020-10-24T04:25:06.859" v="1015" actId="20577"/>
          <ac:spMkLst>
            <pc:docMk/>
            <pc:sldMk cId="1182980551" sldId="264"/>
            <ac:spMk id="3" creationId="{ABE2D7ED-CF93-4D34-999F-568781BB969E}"/>
          </ac:spMkLst>
        </pc:spChg>
      </pc:sldChg>
      <pc:sldChg chg="add del">
        <pc:chgData name="Benjamin Tan" userId="1912396213eb13dc" providerId="LiveId" clId="{9F95B82A-8597-42D3-9768-1BEFA3F767BF}" dt="2020-10-24T03:59:15.960" v="117"/>
        <pc:sldMkLst>
          <pc:docMk/>
          <pc:sldMk cId="2387630943" sldId="264"/>
        </pc:sldMkLst>
      </pc:sldChg>
      <pc:sldChg chg="modSp add modNotesTx">
        <pc:chgData name="Benjamin Tan" userId="1912396213eb13dc" providerId="LiveId" clId="{9F95B82A-8597-42D3-9768-1BEFA3F767BF}" dt="2020-10-24T04:27:03.778" v="1016" actId="20577"/>
        <pc:sldMkLst>
          <pc:docMk/>
          <pc:sldMk cId="35866549" sldId="265"/>
        </pc:sldMkLst>
        <pc:spChg chg="mod">
          <ac:chgData name="Benjamin Tan" userId="1912396213eb13dc" providerId="LiveId" clId="{9F95B82A-8597-42D3-9768-1BEFA3F767BF}" dt="2020-10-24T04:01:11.538" v="362" actId="20577"/>
          <ac:spMkLst>
            <pc:docMk/>
            <pc:sldMk cId="35866549" sldId="265"/>
            <ac:spMk id="2" creationId="{3453DCA1-06E0-46F5-B105-D571945E3A3F}"/>
          </ac:spMkLst>
        </pc:spChg>
        <pc:spChg chg="mod">
          <ac:chgData name="Benjamin Tan" userId="1912396213eb13dc" providerId="LiveId" clId="{9F95B82A-8597-42D3-9768-1BEFA3F767BF}" dt="2020-10-24T04:03:21.561" v="466" actId="27636"/>
          <ac:spMkLst>
            <pc:docMk/>
            <pc:sldMk cId="35866549" sldId="265"/>
            <ac:spMk id="3" creationId="{C43E1901-3D99-4922-8C45-3F80254A0295}"/>
          </ac:spMkLst>
        </pc:spChg>
      </pc:sldChg>
      <pc:sldChg chg="add del">
        <pc:chgData name="Benjamin Tan" userId="1912396213eb13dc" providerId="LiveId" clId="{9F95B82A-8597-42D3-9768-1BEFA3F767BF}" dt="2020-10-24T04:00:33.624" v="256" actId="2696"/>
        <pc:sldMkLst>
          <pc:docMk/>
          <pc:sldMk cId="636458378" sldId="265"/>
        </pc:sldMkLst>
      </pc:sldChg>
      <pc:sldChg chg="modSp add modNotesTx">
        <pc:chgData name="Benjamin Tan" userId="1912396213eb13dc" providerId="LiveId" clId="{9F95B82A-8597-42D3-9768-1BEFA3F767BF}" dt="2020-10-24T04:27:18.361" v="1017" actId="20577"/>
        <pc:sldMkLst>
          <pc:docMk/>
          <pc:sldMk cId="632286446" sldId="266"/>
        </pc:sldMkLst>
        <pc:spChg chg="mod">
          <ac:chgData name="Benjamin Tan" userId="1912396213eb13dc" providerId="LiveId" clId="{9F95B82A-8597-42D3-9768-1BEFA3F767BF}" dt="2020-10-24T04:18:46.201" v="719" actId="404"/>
          <ac:spMkLst>
            <pc:docMk/>
            <pc:sldMk cId="632286446" sldId="266"/>
            <ac:spMk id="2" creationId="{A9E3A0FC-E72C-48FE-995F-65AD89B3FC15}"/>
          </ac:spMkLst>
        </pc:spChg>
        <pc:spChg chg="mod">
          <ac:chgData name="Benjamin Tan" userId="1912396213eb13dc" providerId="LiveId" clId="{9F95B82A-8597-42D3-9768-1BEFA3F767BF}" dt="2020-10-24T04:21:20.412" v="898" actId="5793"/>
          <ac:spMkLst>
            <pc:docMk/>
            <pc:sldMk cId="632286446" sldId="266"/>
            <ac:spMk id="3" creationId="{0C703450-44D0-40DB-8E35-CD7B49AE4730}"/>
          </ac:spMkLst>
        </pc:spChg>
      </pc:sldChg>
      <pc:sldChg chg="modSp add modNotesTx">
        <pc:chgData name="Benjamin Tan" userId="1912396213eb13dc" providerId="LiveId" clId="{9F95B82A-8597-42D3-9768-1BEFA3F767BF}" dt="2020-10-24T04:27:24.706" v="1018" actId="20577"/>
        <pc:sldMkLst>
          <pc:docMk/>
          <pc:sldMk cId="1080418818" sldId="267"/>
        </pc:sldMkLst>
        <pc:spChg chg="mod">
          <ac:chgData name="Benjamin Tan" userId="1912396213eb13dc" providerId="LiveId" clId="{9F95B82A-8597-42D3-9768-1BEFA3F767BF}" dt="2020-10-24T04:22:07.328" v="940" actId="14100"/>
          <ac:spMkLst>
            <pc:docMk/>
            <pc:sldMk cId="1080418818" sldId="267"/>
            <ac:spMk id="2" creationId="{7DC120C6-EF25-4B5E-984A-15E9500EEAC9}"/>
          </ac:spMkLst>
        </pc:spChg>
        <pc:spChg chg="mod">
          <ac:chgData name="Benjamin Tan" userId="1912396213eb13dc" providerId="LiveId" clId="{9F95B82A-8597-42D3-9768-1BEFA3F767BF}" dt="2020-10-24T04:24:02.454" v="977" actId="20577"/>
          <ac:spMkLst>
            <pc:docMk/>
            <pc:sldMk cId="1080418818" sldId="267"/>
            <ac:spMk id="3" creationId="{D5EDE933-49FD-4A75-8A35-7FC4A056B3CA}"/>
          </ac:spMkLst>
        </pc:spChg>
      </pc:sldChg>
      <pc:sldChg chg="modSp add ord modNotesTx">
        <pc:chgData name="Benjamin Tan" userId="1912396213eb13dc" providerId="LiveId" clId="{9F95B82A-8597-42D3-9768-1BEFA3F767BF}" dt="2020-10-24T04:27:31.270" v="1019" actId="20577"/>
        <pc:sldMkLst>
          <pc:docMk/>
          <pc:sldMk cId="520792130" sldId="268"/>
        </pc:sldMkLst>
        <pc:spChg chg="mod">
          <ac:chgData name="Benjamin Tan" userId="1912396213eb13dc" providerId="LiveId" clId="{9F95B82A-8597-42D3-9768-1BEFA3F767BF}" dt="2020-10-24T04:24:29.868" v="983" actId="20577"/>
          <ac:spMkLst>
            <pc:docMk/>
            <pc:sldMk cId="520792130" sldId="268"/>
            <ac:spMk id="2" creationId="{7DC120C6-EF25-4B5E-984A-15E9500EEAC9}"/>
          </ac:spMkLst>
        </pc:spChg>
      </pc:sldChg>
      <pc:sldChg chg="modSp add modNotesTx">
        <pc:chgData name="Benjamin Tan" userId="1912396213eb13dc" providerId="LiveId" clId="{9F95B82A-8597-42D3-9768-1BEFA3F767BF}" dt="2020-10-24T04:27:33.687" v="1020" actId="20577"/>
        <pc:sldMkLst>
          <pc:docMk/>
          <pc:sldMk cId="3879031077" sldId="269"/>
        </pc:sldMkLst>
        <pc:spChg chg="mod">
          <ac:chgData name="Benjamin Tan" userId="1912396213eb13dc" providerId="LiveId" clId="{9F95B82A-8597-42D3-9768-1BEFA3F767BF}" dt="2020-10-24T04:24:39.891" v="986" actId="20577"/>
          <ac:spMkLst>
            <pc:docMk/>
            <pc:sldMk cId="3879031077" sldId="269"/>
            <ac:spMk id="2" creationId="{7DC120C6-EF25-4B5E-984A-15E9500EE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D8F5-320D-48AC-B4B2-FA19C30C0DC6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38F8-CFA9-4DE6-8484-6007A8896A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38F8-CFA9-4DE6-8484-6007A8896AC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10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38F8-CFA9-4DE6-8484-6007A8896AC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4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38F8-CFA9-4DE6-8484-6007A8896AC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40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38F8-CFA9-4DE6-8484-6007A8896AC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70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38F8-CFA9-4DE6-8484-6007A8896AC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82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357BE-E1E4-4199-90C1-8871180D4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C97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6786-0842-48C0-9D67-EFFDB23CD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SG" sz="8800"/>
              <a:t>C++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374F6-2D3C-45ED-885D-0E699FB2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SG" sz="3200"/>
              <a:t>For-loops, arithmetic, syntaxing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ACD-FADE-47D6-99B2-5B7E47BB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1514968"/>
          </a:xfrm>
        </p:spPr>
        <p:txBody>
          <a:bodyPr/>
          <a:lstStyle/>
          <a:p>
            <a:r>
              <a:rPr lang="en-SG" dirty="0"/>
              <a:t>Division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D7ED-CF93-4D34-999F-568781BB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963024"/>
            <a:ext cx="10515600" cy="41451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X /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Returns the result of X divided by 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Output is dependent of X and 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For example, (int) 5/ (int) 2=2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(double) 5.0/ (int) 2 = 2.5</a:t>
            </a:r>
          </a:p>
        </p:txBody>
      </p:sp>
    </p:spTree>
    <p:extLst>
      <p:ext uri="{BB962C8B-B14F-4D97-AF65-F5344CB8AC3E}">
        <p14:creationId xmlns:p14="http://schemas.microsoft.com/office/powerpoint/2010/main" val="11829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20C6-EF25-4B5E-984A-15E9500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1917639"/>
          </a:xfrm>
        </p:spPr>
        <p:txBody>
          <a:bodyPr/>
          <a:lstStyle/>
          <a:p>
            <a:r>
              <a:rPr lang="en-SG" dirty="0"/>
              <a:t>What 3 / 6?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E933-49FD-4A75-8A35-7FC4A056B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617365"/>
            <a:ext cx="10515600" cy="349082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52079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20C6-EF25-4B5E-984A-15E9500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1917639"/>
          </a:xfrm>
        </p:spPr>
        <p:txBody>
          <a:bodyPr/>
          <a:lstStyle/>
          <a:p>
            <a:r>
              <a:rPr lang="en-SG" dirty="0"/>
              <a:t>What 3.0 / 6?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E933-49FD-4A75-8A35-7FC4A056B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617365"/>
            <a:ext cx="10515600" cy="349082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87903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D745B-AB5F-41DB-AE56-84ACB6BC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 fontScale="90000"/>
          </a:bodyPr>
          <a:lstStyle/>
          <a:p>
            <a:r>
              <a:rPr lang="en-SG" sz="8800" dirty="0"/>
              <a:t>Something I missed out last week…?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57150">
            <a:solidFill>
              <a:srgbClr val="C976E6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EEC9-F10C-4829-AD00-03C97207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chemeClr val="bg1"/>
                </a:solidFill>
              </a:rPr>
              <a:t>A few students sent me their codes and interestingly, they have missing lines of codes in their repository.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chemeClr val="bg1"/>
                </a:solidFill>
              </a:rPr>
              <a:t>I might have possibly missed them out?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chemeClr val="bg1"/>
                </a:solidFill>
              </a:rPr>
              <a:t>It is ok, we can always add them in today.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41275" cap="rnd">
            <a:solidFill>
              <a:srgbClr val="C976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rgbClr val="C976E6"/>
          </a:solidFill>
          <a:ln w="57150">
            <a:solidFill>
              <a:srgbClr val="C976E6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45EBA-D59E-4FE2-8631-03FEFB1C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pPr algn="ctr"/>
            <a:r>
              <a:rPr lang="en-SG" sz="8000" dirty="0">
                <a:solidFill>
                  <a:srgbClr val="FFFFFF"/>
                </a:solidFill>
              </a:rPr>
              <a:t>Almost there!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A8D08-B9D7-4BC8-9EB6-0F12B42D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43" y="4173498"/>
            <a:ext cx="5733288" cy="1812392"/>
          </a:xfrm>
        </p:spPr>
        <p:txBody>
          <a:bodyPr>
            <a:normAutofit lnSpcReduction="10000"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rgbClr val="FFFFFF"/>
                </a:solidFill>
              </a:rPr>
              <a:t>Main game menu (done!)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rgbClr val="FFFFFF"/>
                </a:solidFill>
              </a:rPr>
              <a:t>Game play (done!)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rgbClr val="FFFFFF"/>
                </a:solidFill>
              </a:rPr>
              <a:t>End game menu (in progress!)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C97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9CA51-6ECE-463E-95AB-38F6DF6A1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111" y="852382"/>
            <a:ext cx="9233041" cy="1204287"/>
          </a:xfrm>
        </p:spPr>
        <p:txBody>
          <a:bodyPr>
            <a:normAutofit fontScale="90000"/>
          </a:bodyPr>
          <a:lstStyle/>
          <a:p>
            <a:pPr algn="ctr"/>
            <a:r>
              <a:rPr lang="en-SG" sz="8800" dirty="0">
                <a:solidFill>
                  <a:srgbClr val="FFFFFF"/>
                </a:solidFill>
              </a:rPr>
              <a:t>Types of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4764-68AB-4012-B17F-2D435102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246" y="2459373"/>
            <a:ext cx="6930189" cy="33627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rgbClr val="FFFFFF"/>
                </a:solidFill>
              </a:rPr>
              <a:t>For-loops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rgbClr val="FFFFFF"/>
                </a:solidFill>
              </a:rPr>
              <a:t>While-loops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rgbClr val="FFFFFF"/>
                </a:solidFill>
              </a:rPr>
              <a:t>Do-while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rgbClr val="FFFFFF"/>
                </a:solidFill>
              </a:rPr>
              <a:t>Nested-_______ loops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C976E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DCA1-06E0-46F5-B105-D571945E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3807446"/>
          </a:xfrm>
        </p:spPr>
        <p:txBody>
          <a:bodyPr anchor="b">
            <a:normAutofit/>
          </a:bodyPr>
          <a:lstStyle/>
          <a:p>
            <a:r>
              <a:rPr lang="en-SG" sz="8800" dirty="0">
                <a:solidFill>
                  <a:srgbClr val="FFFFFF"/>
                </a:solidFill>
              </a:rPr>
              <a:t>For-loops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1901-3D99-4922-8C45-3F80254A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/>
              <a:t>Do repetitive stuff without to write the code over and over again.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/>
              <a:t>for (int </a:t>
            </a:r>
            <a:r>
              <a:rPr lang="en-SG" sz="3600" b="1" dirty="0">
                <a:solidFill>
                  <a:srgbClr val="FF0000"/>
                </a:solidFill>
              </a:rPr>
              <a:t>i</a:t>
            </a:r>
            <a:r>
              <a:rPr lang="en-SG" sz="3600" dirty="0"/>
              <a:t>=0; </a:t>
            </a:r>
            <a:r>
              <a:rPr lang="en-SG" sz="3600" b="1" dirty="0">
                <a:solidFill>
                  <a:srgbClr val="FF0000"/>
                </a:solidFill>
              </a:rPr>
              <a:t>i</a:t>
            </a:r>
            <a:r>
              <a:rPr lang="en-SG" sz="3600" dirty="0"/>
              <a:t>&lt;10; ++</a:t>
            </a:r>
            <a:r>
              <a:rPr lang="en-SG" sz="3600" b="1" dirty="0">
                <a:solidFill>
                  <a:srgbClr val="FF0000"/>
                </a:solidFill>
              </a:rPr>
              <a:t>i</a:t>
            </a:r>
            <a:r>
              <a:rPr lang="en-SG" sz="3600" dirty="0"/>
              <a:t>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41275" cap="rnd">
            <a:solidFill>
              <a:srgbClr val="C976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C976E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DCA1-06E0-46F5-B105-D571945E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3807446"/>
          </a:xfrm>
        </p:spPr>
        <p:txBody>
          <a:bodyPr anchor="b">
            <a:normAutofit fontScale="90000"/>
          </a:bodyPr>
          <a:lstStyle/>
          <a:p>
            <a:r>
              <a:rPr lang="en-SG" sz="8800" dirty="0">
                <a:solidFill>
                  <a:srgbClr val="FFFFFF"/>
                </a:solidFill>
              </a:rPr>
              <a:t>Which is the correct syntax?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1901-3D99-4922-8C45-3F80254A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for (i=0 ; i&lt;3 ; i++)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for  (int k=1; k&gt;4 ; k--)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for  (int j=9; k&gt;1 ; k--)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for  (int a=1; b&gt;4 ; c--)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for  (int t=0; k&lt;1 ; k--)</a:t>
            </a:r>
          </a:p>
          <a:p>
            <a:pPr marL="742950" indent="-742950">
              <a:buFont typeface="+mj-lt"/>
              <a:buAutoNum type="arabicPeriod"/>
            </a:pPr>
            <a:endParaRPr lang="en-SG" sz="32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41275" cap="rnd">
            <a:solidFill>
              <a:srgbClr val="C976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A0FC-E72C-48FE-995F-65AD89B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r>
              <a:rPr lang="en-SG" sz="8800" dirty="0"/>
              <a:t>While-loops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C976E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03450-44D0-40DB-8E35-CD7B49AE4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rgbClr val="FFFFFF"/>
                </a:solidFill>
              </a:rPr>
              <a:t>Similar to for-loops, but this requires a condition to be met for loop to run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rgbClr val="FFFFFF"/>
                </a:solidFill>
              </a:rPr>
              <a:t>while </a:t>
            </a:r>
            <a:r>
              <a:rPr lang="en-SG" sz="3600" b="1" dirty="0">
                <a:solidFill>
                  <a:srgbClr val="FF0000"/>
                </a:solidFill>
              </a:rPr>
              <a:t>(&lt;enter condition&gt;)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41275" cap="rnd">
            <a:solidFill>
              <a:srgbClr val="C976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A0FC-E72C-48FE-995F-65AD89B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Autofit/>
          </a:bodyPr>
          <a:lstStyle/>
          <a:p>
            <a:r>
              <a:rPr lang="en-SG" sz="7200" dirty="0"/>
              <a:t>Which of the following meant the same thing?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C976E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03450-44D0-40DB-8E35-CD7B49AE4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016" y="1139141"/>
            <a:ext cx="3686262" cy="3807446"/>
          </a:xfrm>
        </p:spPr>
        <p:txBody>
          <a:bodyPr anchor="b">
            <a:normAutofit fontScale="70000" lnSpcReduction="20000"/>
          </a:bodyPr>
          <a:lstStyle/>
          <a:p>
            <a:pPr marL="742950" indent="-742950">
              <a:buFont typeface="+mj-lt"/>
              <a:buAutoNum type="alphaLcParenR"/>
            </a:pPr>
            <a:r>
              <a:rPr lang="en-SG" sz="3600" dirty="0">
                <a:solidFill>
                  <a:srgbClr val="FFFFFF"/>
                </a:solidFill>
              </a:rPr>
              <a:t>while (true)</a:t>
            </a:r>
          </a:p>
          <a:p>
            <a:pPr marL="742950" indent="-742950">
              <a:buFont typeface="+mj-lt"/>
              <a:buAutoNum type="alphaLcParenR"/>
            </a:pPr>
            <a:r>
              <a:rPr lang="en-SG" sz="3600" dirty="0">
                <a:solidFill>
                  <a:srgbClr val="FFFFFF"/>
                </a:solidFill>
              </a:rPr>
              <a:t>while (int i=0; i&lt;3; i++)</a:t>
            </a:r>
          </a:p>
          <a:p>
            <a:pPr marL="742950" indent="-742950">
              <a:buFont typeface="+mj-lt"/>
              <a:buAutoNum type="alphaLcParenR"/>
            </a:pPr>
            <a:r>
              <a:rPr lang="en-SG" sz="3600" dirty="0">
                <a:solidFill>
                  <a:srgbClr val="FFFFFF"/>
                </a:solidFill>
              </a:rPr>
              <a:t>while (2 == 2)</a:t>
            </a:r>
          </a:p>
          <a:p>
            <a:pPr marL="742950" indent="-742950">
              <a:buFont typeface="+mj-lt"/>
              <a:buAutoNum type="alphaLcParenR"/>
            </a:pPr>
            <a:endParaRPr lang="en-SG" sz="3600" dirty="0">
              <a:solidFill>
                <a:srgbClr val="FFFFFF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SG" sz="3600" dirty="0">
                <a:solidFill>
                  <a:schemeClr val="bg1"/>
                </a:solidFill>
              </a:rPr>
              <a:t>None of the above.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600" dirty="0">
                <a:solidFill>
                  <a:schemeClr val="bg1"/>
                </a:solidFill>
              </a:rPr>
              <a:t>(a) &amp; (b)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600" dirty="0">
                <a:solidFill>
                  <a:schemeClr val="bg1"/>
                </a:solidFill>
              </a:rPr>
              <a:t>(a) &amp; (c)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600" dirty="0">
                <a:solidFill>
                  <a:schemeClr val="bg1"/>
                </a:solidFill>
              </a:rPr>
              <a:t>(b) &amp; (c)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C976E6"/>
          </a:solidFill>
          <a:ln w="41275" cap="rnd">
            <a:solidFill>
              <a:srgbClr val="C976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rgbClr val="C97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3155B-6163-4A61-AC49-238634CC7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pPr algn="ctr"/>
            <a:r>
              <a:rPr lang="en-SG" sz="8800" dirty="0">
                <a:solidFill>
                  <a:srgbClr val="FFFFFF"/>
                </a:solidFill>
              </a:rPr>
              <a:t>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A8DC1-A366-4ED8-ADDA-F1179864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pPr algn="ctr"/>
            <a:r>
              <a:rPr lang="en-SG" sz="3200" dirty="0">
                <a:solidFill>
                  <a:srgbClr val="FFFFFF"/>
                </a:solidFill>
              </a:rPr>
              <a:t>% vs /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ACD-FADE-47D6-99B2-5B7E47BB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1514968"/>
          </a:xfrm>
        </p:spPr>
        <p:txBody>
          <a:bodyPr/>
          <a:lstStyle/>
          <a:p>
            <a:r>
              <a:rPr lang="en-SG" dirty="0"/>
              <a:t>Modulo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D7ED-CF93-4D34-999F-568781BB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963024"/>
            <a:ext cx="10515600" cy="41451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X %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Returns the remainder after X is divided by 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For example, 5%2=1</a:t>
            </a:r>
          </a:p>
        </p:txBody>
      </p:sp>
    </p:spTree>
    <p:extLst>
      <p:ext uri="{BB962C8B-B14F-4D97-AF65-F5344CB8AC3E}">
        <p14:creationId xmlns:p14="http://schemas.microsoft.com/office/powerpoint/2010/main" val="41585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20C6-EF25-4B5E-984A-15E9500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1917639"/>
          </a:xfrm>
        </p:spPr>
        <p:txBody>
          <a:bodyPr/>
          <a:lstStyle/>
          <a:p>
            <a:r>
              <a:rPr lang="en-SG" dirty="0"/>
              <a:t>What 3 % 6?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E933-49FD-4A75-8A35-7FC4A056B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617365"/>
            <a:ext cx="10515600" cy="349082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0804188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4E8E2"/>
      </a:lt2>
      <a:accent1>
        <a:srgbClr val="C976E6"/>
      </a:accent1>
      <a:accent2>
        <a:srgbClr val="8458E1"/>
      </a:accent2>
      <a:accent3>
        <a:srgbClr val="7680E6"/>
      </a:accent3>
      <a:accent4>
        <a:srgbClr val="589EE1"/>
      </a:accent4>
      <a:accent5>
        <a:srgbClr val="45B1BA"/>
      </a:accent5>
      <a:accent6>
        <a:srgbClr val="47B58F"/>
      </a:accent6>
      <a:hlink>
        <a:srgbClr val="658E5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371</Words>
  <Application>Microsoft Office PowerPoint</Application>
  <PresentationFormat>Widescreen</PresentationFormat>
  <Paragraphs>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Modern Love</vt:lpstr>
      <vt:lpstr>The Hand</vt:lpstr>
      <vt:lpstr>SketchyVTI</vt:lpstr>
      <vt:lpstr>C++ Basics</vt:lpstr>
      <vt:lpstr>Types of Loops</vt:lpstr>
      <vt:lpstr>For-loops</vt:lpstr>
      <vt:lpstr>Which is the correct syntax?</vt:lpstr>
      <vt:lpstr>While-loops</vt:lpstr>
      <vt:lpstr>Which of the following meant the same thing?</vt:lpstr>
      <vt:lpstr>Arithmetic</vt:lpstr>
      <vt:lpstr>Modulo</vt:lpstr>
      <vt:lpstr>What 3 % 6?</vt:lpstr>
      <vt:lpstr>Division</vt:lpstr>
      <vt:lpstr>What 3 / 6?</vt:lpstr>
      <vt:lpstr>What 3.0 / 6?</vt:lpstr>
      <vt:lpstr>Something I missed out last week…?</vt:lpstr>
      <vt:lpstr>Almost there!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dc:creator>Benjamin Tan</dc:creator>
  <cp:lastModifiedBy>Benjamin Tan</cp:lastModifiedBy>
  <cp:revision>1</cp:revision>
  <dcterms:created xsi:type="dcterms:W3CDTF">2020-10-24T03:56:10Z</dcterms:created>
  <dcterms:modified xsi:type="dcterms:W3CDTF">2020-10-24T04:28:06Z</dcterms:modified>
</cp:coreProperties>
</file>