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AC909-7D32-4C3F-95C6-41CB7F947075}" v="16" dt="2020-11-07T03:45:00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Tan" userId="1912396213eb13dc" providerId="LiveId" clId="{252AC909-7D32-4C3F-95C6-41CB7F947075}"/>
    <pc:docChg chg="undo custSel mod addSld modSld addMainMaster delMainMaster">
      <pc:chgData name="Benjamin Tan" userId="1912396213eb13dc" providerId="LiveId" clId="{252AC909-7D32-4C3F-95C6-41CB7F947075}" dt="2020-11-07T03:45:05.171" v="895" actId="20577"/>
      <pc:docMkLst>
        <pc:docMk/>
      </pc:docMkLst>
      <pc:sldChg chg="addSp modSp mod setBg modClrScheme chgLayout">
        <pc:chgData name="Benjamin Tan" userId="1912396213eb13dc" providerId="LiveId" clId="{252AC909-7D32-4C3F-95C6-41CB7F947075}" dt="2020-11-07T03:28:21.796" v="841" actId="20577"/>
        <pc:sldMkLst>
          <pc:docMk/>
          <pc:sldMk cId="3887655912" sldId="256"/>
        </pc:sldMkLst>
        <pc:spChg chg="mod">
          <ac:chgData name="Benjamin Tan" userId="1912396213eb13dc" providerId="LiveId" clId="{252AC909-7D32-4C3F-95C6-41CB7F947075}" dt="2020-11-07T03:07:54.189" v="0" actId="26606"/>
          <ac:spMkLst>
            <pc:docMk/>
            <pc:sldMk cId="3887655912" sldId="256"/>
            <ac:spMk id="2" creationId="{2689B2EB-306E-4017-8F58-2A8ED18D58E1}"/>
          </ac:spMkLst>
        </pc:spChg>
        <pc:spChg chg="mod">
          <ac:chgData name="Benjamin Tan" userId="1912396213eb13dc" providerId="LiveId" clId="{252AC909-7D32-4C3F-95C6-41CB7F947075}" dt="2020-11-07T03:28:21.796" v="841" actId="20577"/>
          <ac:spMkLst>
            <pc:docMk/>
            <pc:sldMk cId="3887655912" sldId="256"/>
            <ac:spMk id="3" creationId="{742C9E08-DB0E-40E8-85ED-B5AA77824831}"/>
          </ac:spMkLst>
        </pc:spChg>
        <pc:spChg chg="add">
          <ac:chgData name="Benjamin Tan" userId="1912396213eb13dc" providerId="LiveId" clId="{252AC909-7D32-4C3F-95C6-41CB7F947075}" dt="2020-11-07T03:07:54.189" v="0" actId="26606"/>
          <ac:spMkLst>
            <pc:docMk/>
            <pc:sldMk cId="3887655912" sldId="256"/>
            <ac:spMk id="9" creationId="{F619DE0E-F039-443E-AF60-E4B6AA72D29F}"/>
          </ac:spMkLst>
        </pc:spChg>
        <pc:spChg chg="add">
          <ac:chgData name="Benjamin Tan" userId="1912396213eb13dc" providerId="LiveId" clId="{252AC909-7D32-4C3F-95C6-41CB7F947075}" dt="2020-11-07T03:07:54.189" v="0" actId="26606"/>
          <ac:spMkLst>
            <pc:docMk/>
            <pc:sldMk cId="3887655912" sldId="256"/>
            <ac:spMk id="11" creationId="{AA065953-3D69-4CD4-80C3-DF10DEB4C761}"/>
          </ac:spMkLst>
        </pc:spChg>
        <pc:spChg chg="add">
          <ac:chgData name="Benjamin Tan" userId="1912396213eb13dc" providerId="LiveId" clId="{252AC909-7D32-4C3F-95C6-41CB7F947075}" dt="2020-11-07T03:07:54.189" v="0" actId="26606"/>
          <ac:spMkLst>
            <pc:docMk/>
            <pc:sldMk cId="3887655912" sldId="256"/>
            <ac:spMk id="13" creationId="{2AB36DB5-F10D-4EDB-87E2-ECB9301FFC62}"/>
          </ac:spMkLst>
        </pc:spChg>
        <pc:spChg chg="add">
          <ac:chgData name="Benjamin Tan" userId="1912396213eb13dc" providerId="LiveId" clId="{252AC909-7D32-4C3F-95C6-41CB7F947075}" dt="2020-11-07T03:07:54.189" v="0" actId="26606"/>
          <ac:spMkLst>
            <pc:docMk/>
            <pc:sldMk cId="3887655912" sldId="256"/>
            <ac:spMk id="15" creationId="{446F195D-95DC-419E-BBC1-E2B601A6067B}"/>
          </ac:spMkLst>
        </pc:spChg>
        <pc:spChg chg="add">
          <ac:chgData name="Benjamin Tan" userId="1912396213eb13dc" providerId="LiveId" clId="{252AC909-7D32-4C3F-95C6-41CB7F947075}" dt="2020-11-07T03:07:54.189" v="0" actId="26606"/>
          <ac:spMkLst>
            <pc:docMk/>
            <pc:sldMk cId="3887655912" sldId="256"/>
            <ac:spMk id="17" creationId="{55993D72-5628-4E5E-BB9F-96066414EEFD}"/>
          </ac:spMkLst>
        </pc:spChg>
        <pc:picChg chg="add">
          <ac:chgData name="Benjamin Tan" userId="1912396213eb13dc" providerId="LiveId" clId="{252AC909-7D32-4C3F-95C6-41CB7F947075}" dt="2020-11-07T03:07:54.189" v="0" actId="26606"/>
          <ac:picMkLst>
            <pc:docMk/>
            <pc:sldMk cId="3887655912" sldId="256"/>
            <ac:picMk id="4" creationId="{CC1D2A40-B85C-48A0-91A4-2EF8F8094BEE}"/>
          </ac:picMkLst>
        </pc:picChg>
      </pc:sldChg>
      <pc:sldChg chg="addSp delSp modSp add mod setBg">
        <pc:chgData name="Benjamin Tan" userId="1912396213eb13dc" providerId="LiveId" clId="{252AC909-7D32-4C3F-95C6-41CB7F947075}" dt="2020-11-07T03:28:29.320" v="842" actId="1076"/>
        <pc:sldMkLst>
          <pc:docMk/>
          <pc:sldMk cId="1570260577" sldId="257"/>
        </pc:sldMkLst>
        <pc:spChg chg="del">
          <ac:chgData name="Benjamin Tan" userId="1912396213eb13dc" providerId="LiveId" clId="{252AC909-7D32-4C3F-95C6-41CB7F947075}" dt="2020-11-07T03:09:34.248" v="2" actId="478"/>
          <ac:spMkLst>
            <pc:docMk/>
            <pc:sldMk cId="1570260577" sldId="257"/>
            <ac:spMk id="2" creationId="{8BBAB225-030C-4700-9832-B560A0933584}"/>
          </ac:spMkLst>
        </pc:spChg>
        <pc:spChg chg="del">
          <ac:chgData name="Benjamin Tan" userId="1912396213eb13dc" providerId="LiveId" clId="{252AC909-7D32-4C3F-95C6-41CB7F947075}" dt="2020-11-07T03:09:35.546" v="3" actId="478"/>
          <ac:spMkLst>
            <pc:docMk/>
            <pc:sldMk cId="1570260577" sldId="257"/>
            <ac:spMk id="3" creationId="{F7A01300-764D-4D58-8166-70D553A9E5CE}"/>
          </ac:spMkLst>
        </pc:spChg>
        <pc:spChg chg="add del">
          <ac:chgData name="Benjamin Tan" userId="1912396213eb13dc" providerId="LiveId" clId="{252AC909-7D32-4C3F-95C6-41CB7F947075}" dt="2020-11-07T03:11:35.460" v="5" actId="478"/>
          <ac:spMkLst>
            <pc:docMk/>
            <pc:sldMk cId="1570260577" sldId="257"/>
            <ac:spMk id="4" creationId="{3BEEB9F1-93F6-4316-803E-B20F5CC5C7FF}"/>
          </ac:spMkLst>
        </pc:spChg>
        <pc:spChg chg="add del">
          <ac:chgData name="Benjamin Tan" userId="1912396213eb13dc" providerId="LiveId" clId="{252AC909-7D32-4C3F-95C6-41CB7F947075}" dt="2020-11-07T03:15:35.287" v="20" actId="26606"/>
          <ac:spMkLst>
            <pc:docMk/>
            <pc:sldMk cId="1570260577" sldId="257"/>
            <ac:spMk id="9" creationId="{6C2997EE-0889-44C3-AC0D-18F26AC9AAAB}"/>
          </ac:spMkLst>
        </pc:spChg>
        <pc:picChg chg="add mod ord">
          <ac:chgData name="Benjamin Tan" userId="1912396213eb13dc" providerId="LiveId" clId="{252AC909-7D32-4C3F-95C6-41CB7F947075}" dt="2020-11-07T03:15:45.794" v="28" actId="1076"/>
          <ac:picMkLst>
            <pc:docMk/>
            <pc:sldMk cId="1570260577" sldId="257"/>
            <ac:picMk id="2" creationId="{0596FA94-A1BF-4A66-BBA7-B40A5642ED08}"/>
          </ac:picMkLst>
        </pc:picChg>
        <pc:picChg chg="add mod ord">
          <ac:chgData name="Benjamin Tan" userId="1912396213eb13dc" providerId="LiveId" clId="{252AC909-7D32-4C3F-95C6-41CB7F947075}" dt="2020-11-07T03:15:42.843" v="27" actId="1076"/>
          <ac:picMkLst>
            <pc:docMk/>
            <pc:sldMk cId="1570260577" sldId="257"/>
            <ac:picMk id="3" creationId="{E827426E-C3B0-4CF1-A99E-F0BED3F11EE4}"/>
          </ac:picMkLst>
        </pc:picChg>
        <pc:picChg chg="add mod">
          <ac:chgData name="Benjamin Tan" userId="1912396213eb13dc" providerId="LiveId" clId="{252AC909-7D32-4C3F-95C6-41CB7F947075}" dt="2020-11-07T03:28:29.320" v="842" actId="1076"/>
          <ac:picMkLst>
            <pc:docMk/>
            <pc:sldMk cId="1570260577" sldId="257"/>
            <ac:picMk id="4" creationId="{EEFD8368-C0B0-4CCA-88B1-7879EB5CFE49}"/>
          </ac:picMkLst>
        </pc:picChg>
      </pc:sldChg>
      <pc:sldChg chg="modSp add">
        <pc:chgData name="Benjamin Tan" userId="1912396213eb13dc" providerId="LiveId" clId="{252AC909-7D32-4C3F-95C6-41CB7F947075}" dt="2020-11-07T03:29:34.343" v="854" actId="20577"/>
        <pc:sldMkLst>
          <pc:docMk/>
          <pc:sldMk cId="1306407515" sldId="258"/>
        </pc:sldMkLst>
        <pc:spChg chg="mod">
          <ac:chgData name="Benjamin Tan" userId="1912396213eb13dc" providerId="LiveId" clId="{252AC909-7D32-4C3F-95C6-41CB7F947075}" dt="2020-11-07T03:16:34.445" v="47" actId="1076"/>
          <ac:spMkLst>
            <pc:docMk/>
            <pc:sldMk cId="1306407515" sldId="258"/>
            <ac:spMk id="2" creationId="{3C44C43C-725C-4BFD-A30F-840C431C438D}"/>
          </ac:spMkLst>
        </pc:spChg>
        <pc:spChg chg="mod">
          <ac:chgData name="Benjamin Tan" userId="1912396213eb13dc" providerId="LiveId" clId="{252AC909-7D32-4C3F-95C6-41CB7F947075}" dt="2020-11-07T03:29:34.343" v="854" actId="20577"/>
          <ac:spMkLst>
            <pc:docMk/>
            <pc:sldMk cId="1306407515" sldId="258"/>
            <ac:spMk id="3" creationId="{32FF62C8-23D7-468A-82AD-BE4050F84DC0}"/>
          </ac:spMkLst>
        </pc:spChg>
      </pc:sldChg>
      <pc:sldChg chg="modSp add">
        <pc:chgData name="Benjamin Tan" userId="1912396213eb13dc" providerId="LiveId" clId="{252AC909-7D32-4C3F-95C6-41CB7F947075}" dt="2020-11-07T03:20:05.842" v="494" actId="20577"/>
        <pc:sldMkLst>
          <pc:docMk/>
          <pc:sldMk cId="4067069361" sldId="259"/>
        </pc:sldMkLst>
        <pc:spChg chg="mod">
          <ac:chgData name="Benjamin Tan" userId="1912396213eb13dc" providerId="LiveId" clId="{252AC909-7D32-4C3F-95C6-41CB7F947075}" dt="2020-11-07T03:18:33.464" v="266" actId="20577"/>
          <ac:spMkLst>
            <pc:docMk/>
            <pc:sldMk cId="4067069361" sldId="259"/>
            <ac:spMk id="2" creationId="{6D8AA4F0-B242-4ECD-B65E-5B7F942AB5A9}"/>
          </ac:spMkLst>
        </pc:spChg>
        <pc:spChg chg="mod">
          <ac:chgData name="Benjamin Tan" userId="1912396213eb13dc" providerId="LiveId" clId="{252AC909-7D32-4C3F-95C6-41CB7F947075}" dt="2020-11-07T03:20:05.842" v="494" actId="20577"/>
          <ac:spMkLst>
            <pc:docMk/>
            <pc:sldMk cId="4067069361" sldId="259"/>
            <ac:spMk id="3" creationId="{5C513ECC-ABF0-4B0E-9206-F30B2DD276A4}"/>
          </ac:spMkLst>
        </pc:spChg>
      </pc:sldChg>
      <pc:sldChg chg="addSp modSp add mod setBg">
        <pc:chgData name="Benjamin Tan" userId="1912396213eb13dc" providerId="LiveId" clId="{252AC909-7D32-4C3F-95C6-41CB7F947075}" dt="2020-11-07T03:25:26.888" v="658" actId="20577"/>
        <pc:sldMkLst>
          <pc:docMk/>
          <pc:sldMk cId="4243208374" sldId="260"/>
        </pc:sldMkLst>
        <pc:spChg chg="mod">
          <ac:chgData name="Benjamin Tan" userId="1912396213eb13dc" providerId="LiveId" clId="{252AC909-7D32-4C3F-95C6-41CB7F947075}" dt="2020-11-07T03:24:21.436" v="515" actId="26606"/>
          <ac:spMkLst>
            <pc:docMk/>
            <pc:sldMk cId="4243208374" sldId="260"/>
            <ac:spMk id="2" creationId="{F945D7BD-5820-4E24-AB50-A68AA7AD086B}"/>
          </ac:spMkLst>
        </pc:spChg>
        <pc:spChg chg="mod">
          <ac:chgData name="Benjamin Tan" userId="1912396213eb13dc" providerId="LiveId" clId="{252AC909-7D32-4C3F-95C6-41CB7F947075}" dt="2020-11-07T03:25:26.888" v="658" actId="20577"/>
          <ac:spMkLst>
            <pc:docMk/>
            <pc:sldMk cId="4243208374" sldId="260"/>
            <ac:spMk id="3" creationId="{E49C50A4-32B4-4371-B27D-F0A8CB179839}"/>
          </ac:spMkLst>
        </pc:spChg>
        <pc:spChg chg="add">
          <ac:chgData name="Benjamin Tan" userId="1912396213eb13dc" providerId="LiveId" clId="{252AC909-7D32-4C3F-95C6-41CB7F947075}" dt="2020-11-07T03:24:21.436" v="515" actId="26606"/>
          <ac:spMkLst>
            <pc:docMk/>
            <pc:sldMk cId="4243208374" sldId="260"/>
            <ac:spMk id="10" creationId="{9EDC711F-4DA7-4E33-A776-F079ACDA6DE5}"/>
          </ac:spMkLst>
        </pc:spChg>
        <pc:spChg chg="add">
          <ac:chgData name="Benjamin Tan" userId="1912396213eb13dc" providerId="LiveId" clId="{252AC909-7D32-4C3F-95C6-41CB7F947075}" dt="2020-11-07T03:24:21.436" v="515" actId="26606"/>
          <ac:spMkLst>
            <pc:docMk/>
            <pc:sldMk cId="4243208374" sldId="260"/>
            <ac:spMk id="12" creationId="{B3E32D53-FD05-46F1-97E2-C13949F5984B}"/>
          </ac:spMkLst>
        </pc:spChg>
        <pc:spChg chg="add">
          <ac:chgData name="Benjamin Tan" userId="1912396213eb13dc" providerId="LiveId" clId="{252AC909-7D32-4C3F-95C6-41CB7F947075}" dt="2020-11-07T03:24:21.436" v="515" actId="26606"/>
          <ac:spMkLst>
            <pc:docMk/>
            <pc:sldMk cId="4243208374" sldId="260"/>
            <ac:spMk id="14" creationId="{FDA9E872-DB12-4A7B-A151-052FA0773903}"/>
          </ac:spMkLst>
        </pc:spChg>
        <pc:spChg chg="add">
          <ac:chgData name="Benjamin Tan" userId="1912396213eb13dc" providerId="LiveId" clId="{252AC909-7D32-4C3F-95C6-41CB7F947075}" dt="2020-11-07T03:24:21.436" v="515" actId="26606"/>
          <ac:spMkLst>
            <pc:docMk/>
            <pc:sldMk cId="4243208374" sldId="260"/>
            <ac:spMk id="16" creationId="{3B984CFC-8941-41C1-9730-F447E13EB442}"/>
          </ac:spMkLst>
        </pc:spChg>
        <pc:spChg chg="add">
          <ac:chgData name="Benjamin Tan" userId="1912396213eb13dc" providerId="LiveId" clId="{252AC909-7D32-4C3F-95C6-41CB7F947075}" dt="2020-11-07T03:24:21.436" v="515" actId="26606"/>
          <ac:spMkLst>
            <pc:docMk/>
            <pc:sldMk cId="4243208374" sldId="260"/>
            <ac:spMk id="18" creationId="{D3185161-AC26-4077-A972-6C3306B241E2}"/>
          </ac:spMkLst>
        </pc:spChg>
        <pc:spChg chg="add">
          <ac:chgData name="Benjamin Tan" userId="1912396213eb13dc" providerId="LiveId" clId="{252AC909-7D32-4C3F-95C6-41CB7F947075}" dt="2020-11-07T03:24:21.436" v="515" actId="26606"/>
          <ac:spMkLst>
            <pc:docMk/>
            <pc:sldMk cId="4243208374" sldId="260"/>
            <ac:spMk id="20" creationId="{39B0F207-7872-4A1E-BCCD-EBF4B8A6ACA1}"/>
          </ac:spMkLst>
        </pc:spChg>
        <pc:picChg chg="add mod">
          <ac:chgData name="Benjamin Tan" userId="1912396213eb13dc" providerId="LiveId" clId="{252AC909-7D32-4C3F-95C6-41CB7F947075}" dt="2020-11-07T03:24:21.436" v="515" actId="26606"/>
          <ac:picMkLst>
            <pc:docMk/>
            <pc:sldMk cId="4243208374" sldId="260"/>
            <ac:picMk id="5" creationId="{0571964A-09F4-424C-854B-5A7F2836BC83}"/>
          </ac:picMkLst>
        </pc:picChg>
      </pc:sldChg>
      <pc:sldChg chg="addSp modSp add">
        <pc:chgData name="Benjamin Tan" userId="1912396213eb13dc" providerId="LiveId" clId="{252AC909-7D32-4C3F-95C6-41CB7F947075}" dt="2020-11-07T03:27:41.338" v="836" actId="5793"/>
        <pc:sldMkLst>
          <pc:docMk/>
          <pc:sldMk cId="1598294815" sldId="261"/>
        </pc:sldMkLst>
        <pc:spChg chg="mod">
          <ac:chgData name="Benjamin Tan" userId="1912396213eb13dc" providerId="LiveId" clId="{252AC909-7D32-4C3F-95C6-41CB7F947075}" dt="2020-11-07T03:25:54.685" v="669" actId="1076"/>
          <ac:spMkLst>
            <pc:docMk/>
            <pc:sldMk cId="1598294815" sldId="261"/>
            <ac:spMk id="2" creationId="{6F5DA738-1920-4BB6-A2CF-77D198F82A43}"/>
          </ac:spMkLst>
        </pc:spChg>
        <pc:spChg chg="mod">
          <ac:chgData name="Benjamin Tan" userId="1912396213eb13dc" providerId="LiveId" clId="{252AC909-7D32-4C3F-95C6-41CB7F947075}" dt="2020-11-07T03:27:41.338" v="836" actId="5793"/>
          <ac:spMkLst>
            <pc:docMk/>
            <pc:sldMk cId="1598294815" sldId="261"/>
            <ac:spMk id="3" creationId="{2B1DA93C-33C8-4268-9508-DF059EBDD6E6}"/>
          </ac:spMkLst>
        </pc:spChg>
        <pc:picChg chg="add mod">
          <ac:chgData name="Benjamin Tan" userId="1912396213eb13dc" providerId="LiveId" clId="{252AC909-7D32-4C3F-95C6-41CB7F947075}" dt="2020-11-07T03:26:00.205" v="672" actId="1076"/>
          <ac:picMkLst>
            <pc:docMk/>
            <pc:sldMk cId="1598294815" sldId="261"/>
            <ac:picMk id="5" creationId="{D4FE762E-ED1B-4C93-ABFA-2600BB08E3C9}"/>
          </ac:picMkLst>
        </pc:picChg>
      </pc:sldChg>
      <pc:sldChg chg="modSp add">
        <pc:chgData name="Benjamin Tan" userId="1912396213eb13dc" providerId="LiveId" clId="{252AC909-7D32-4C3F-95C6-41CB7F947075}" dt="2020-11-07T03:44:55.337" v="884" actId="20577"/>
        <pc:sldMkLst>
          <pc:docMk/>
          <pc:sldMk cId="1345391775" sldId="262"/>
        </pc:sldMkLst>
        <pc:spChg chg="mod">
          <ac:chgData name="Benjamin Tan" userId="1912396213eb13dc" providerId="LiveId" clId="{252AC909-7D32-4C3F-95C6-41CB7F947075}" dt="2020-11-07T03:44:30.095" v="869" actId="20577"/>
          <ac:spMkLst>
            <pc:docMk/>
            <pc:sldMk cId="1345391775" sldId="262"/>
            <ac:spMk id="2" creationId="{202CE942-AA5F-40F4-B972-B5D6F0A99C19}"/>
          </ac:spMkLst>
        </pc:spChg>
        <pc:spChg chg="mod">
          <ac:chgData name="Benjamin Tan" userId="1912396213eb13dc" providerId="LiveId" clId="{252AC909-7D32-4C3F-95C6-41CB7F947075}" dt="2020-11-07T03:44:55.337" v="884" actId="20577"/>
          <ac:spMkLst>
            <pc:docMk/>
            <pc:sldMk cId="1345391775" sldId="262"/>
            <ac:spMk id="3" creationId="{0EDFA1BF-51B1-40AE-ACC0-96B0D4EDDCD9}"/>
          </ac:spMkLst>
        </pc:spChg>
      </pc:sldChg>
      <pc:sldChg chg="modSp add">
        <pc:chgData name="Benjamin Tan" userId="1912396213eb13dc" providerId="LiveId" clId="{252AC909-7D32-4C3F-95C6-41CB7F947075}" dt="2020-11-07T03:45:05.171" v="895" actId="20577"/>
        <pc:sldMkLst>
          <pc:docMk/>
          <pc:sldMk cId="141540889" sldId="263"/>
        </pc:sldMkLst>
        <pc:spChg chg="mod">
          <ac:chgData name="Benjamin Tan" userId="1912396213eb13dc" providerId="LiveId" clId="{252AC909-7D32-4C3F-95C6-41CB7F947075}" dt="2020-11-07T03:45:05.171" v="895" actId="20577"/>
          <ac:spMkLst>
            <pc:docMk/>
            <pc:sldMk cId="141540889" sldId="263"/>
            <ac:spMk id="2" creationId="{137694D4-C4BC-4DB2-BE32-9213080EBE79}"/>
          </ac:spMkLst>
        </pc:spChg>
      </pc:sldChg>
      <pc:sldMasterChg chg="del delSldLayout">
        <pc:chgData name="Benjamin Tan" userId="1912396213eb13dc" providerId="LiveId" clId="{252AC909-7D32-4C3F-95C6-41CB7F947075}" dt="2020-11-07T03:07:54.189" v="0" actId="26606"/>
        <pc:sldMasterMkLst>
          <pc:docMk/>
          <pc:sldMasterMk cId="1837179713" sldId="2147483648"/>
        </pc:sldMasterMkLst>
        <pc:sldLayoutChg chg="del">
          <pc:chgData name="Benjamin Tan" userId="1912396213eb13dc" providerId="LiveId" clId="{252AC909-7D32-4C3F-95C6-41CB7F947075}" dt="2020-11-07T03:07:54.189" v="0" actId="26606"/>
          <pc:sldLayoutMkLst>
            <pc:docMk/>
            <pc:sldMasterMk cId="1837179713" sldId="2147483648"/>
            <pc:sldLayoutMk cId="2140205366" sldId="2147483649"/>
          </pc:sldLayoutMkLst>
        </pc:sldLayoutChg>
        <pc:sldLayoutChg chg="del">
          <pc:chgData name="Benjamin Tan" userId="1912396213eb13dc" providerId="LiveId" clId="{252AC909-7D32-4C3F-95C6-41CB7F947075}" dt="2020-11-07T03:07:54.189" v="0" actId="26606"/>
          <pc:sldLayoutMkLst>
            <pc:docMk/>
            <pc:sldMasterMk cId="1837179713" sldId="2147483648"/>
            <pc:sldLayoutMk cId="1141645429" sldId="2147483650"/>
          </pc:sldLayoutMkLst>
        </pc:sldLayoutChg>
        <pc:sldLayoutChg chg="del">
          <pc:chgData name="Benjamin Tan" userId="1912396213eb13dc" providerId="LiveId" clId="{252AC909-7D32-4C3F-95C6-41CB7F947075}" dt="2020-11-07T03:07:54.189" v="0" actId="26606"/>
          <pc:sldLayoutMkLst>
            <pc:docMk/>
            <pc:sldMasterMk cId="1837179713" sldId="2147483648"/>
            <pc:sldLayoutMk cId="2549539029" sldId="2147483651"/>
          </pc:sldLayoutMkLst>
        </pc:sldLayoutChg>
        <pc:sldLayoutChg chg="del">
          <pc:chgData name="Benjamin Tan" userId="1912396213eb13dc" providerId="LiveId" clId="{252AC909-7D32-4C3F-95C6-41CB7F947075}" dt="2020-11-07T03:07:54.189" v="0" actId="26606"/>
          <pc:sldLayoutMkLst>
            <pc:docMk/>
            <pc:sldMasterMk cId="1837179713" sldId="2147483648"/>
            <pc:sldLayoutMk cId="2526203705" sldId="2147483652"/>
          </pc:sldLayoutMkLst>
        </pc:sldLayoutChg>
        <pc:sldLayoutChg chg="del">
          <pc:chgData name="Benjamin Tan" userId="1912396213eb13dc" providerId="LiveId" clId="{252AC909-7D32-4C3F-95C6-41CB7F947075}" dt="2020-11-07T03:07:54.189" v="0" actId="26606"/>
          <pc:sldLayoutMkLst>
            <pc:docMk/>
            <pc:sldMasterMk cId="1837179713" sldId="2147483648"/>
            <pc:sldLayoutMk cId="1964631740" sldId="2147483653"/>
          </pc:sldLayoutMkLst>
        </pc:sldLayoutChg>
        <pc:sldLayoutChg chg="del">
          <pc:chgData name="Benjamin Tan" userId="1912396213eb13dc" providerId="LiveId" clId="{252AC909-7D32-4C3F-95C6-41CB7F947075}" dt="2020-11-07T03:07:54.189" v="0" actId="26606"/>
          <pc:sldLayoutMkLst>
            <pc:docMk/>
            <pc:sldMasterMk cId="1837179713" sldId="2147483648"/>
            <pc:sldLayoutMk cId="944651657" sldId="2147483654"/>
          </pc:sldLayoutMkLst>
        </pc:sldLayoutChg>
        <pc:sldLayoutChg chg="del">
          <pc:chgData name="Benjamin Tan" userId="1912396213eb13dc" providerId="LiveId" clId="{252AC909-7D32-4C3F-95C6-41CB7F947075}" dt="2020-11-07T03:07:54.189" v="0" actId="26606"/>
          <pc:sldLayoutMkLst>
            <pc:docMk/>
            <pc:sldMasterMk cId="1837179713" sldId="2147483648"/>
            <pc:sldLayoutMk cId="3162800407" sldId="2147483655"/>
          </pc:sldLayoutMkLst>
        </pc:sldLayoutChg>
        <pc:sldLayoutChg chg="del">
          <pc:chgData name="Benjamin Tan" userId="1912396213eb13dc" providerId="LiveId" clId="{252AC909-7D32-4C3F-95C6-41CB7F947075}" dt="2020-11-07T03:07:54.189" v="0" actId="26606"/>
          <pc:sldLayoutMkLst>
            <pc:docMk/>
            <pc:sldMasterMk cId="1837179713" sldId="2147483648"/>
            <pc:sldLayoutMk cId="2227297730" sldId="2147483656"/>
          </pc:sldLayoutMkLst>
        </pc:sldLayoutChg>
        <pc:sldLayoutChg chg="del">
          <pc:chgData name="Benjamin Tan" userId="1912396213eb13dc" providerId="LiveId" clId="{252AC909-7D32-4C3F-95C6-41CB7F947075}" dt="2020-11-07T03:07:54.189" v="0" actId="26606"/>
          <pc:sldLayoutMkLst>
            <pc:docMk/>
            <pc:sldMasterMk cId="1837179713" sldId="2147483648"/>
            <pc:sldLayoutMk cId="1327498496" sldId="2147483657"/>
          </pc:sldLayoutMkLst>
        </pc:sldLayoutChg>
        <pc:sldLayoutChg chg="del">
          <pc:chgData name="Benjamin Tan" userId="1912396213eb13dc" providerId="LiveId" clId="{252AC909-7D32-4C3F-95C6-41CB7F947075}" dt="2020-11-07T03:07:54.189" v="0" actId="26606"/>
          <pc:sldLayoutMkLst>
            <pc:docMk/>
            <pc:sldMasterMk cId="1837179713" sldId="2147483648"/>
            <pc:sldLayoutMk cId="328658971" sldId="2147483658"/>
          </pc:sldLayoutMkLst>
        </pc:sldLayoutChg>
        <pc:sldLayoutChg chg="del">
          <pc:chgData name="Benjamin Tan" userId="1912396213eb13dc" providerId="LiveId" clId="{252AC909-7D32-4C3F-95C6-41CB7F947075}" dt="2020-11-07T03:07:54.189" v="0" actId="26606"/>
          <pc:sldLayoutMkLst>
            <pc:docMk/>
            <pc:sldMasterMk cId="1837179713" sldId="2147483648"/>
            <pc:sldLayoutMk cId="4218423397" sldId="2147483659"/>
          </pc:sldLayoutMkLst>
        </pc:sldLayoutChg>
      </pc:sldMasterChg>
      <pc:sldMasterChg chg="add replId addSldLayout">
        <pc:chgData name="Benjamin Tan" userId="1912396213eb13dc" providerId="LiveId" clId="{252AC909-7D32-4C3F-95C6-41CB7F947075}" dt="2020-11-07T03:07:54.189" v="0" actId="26606"/>
        <pc:sldMasterMkLst>
          <pc:docMk/>
          <pc:sldMasterMk cId="2421232973" sldId="2147483660"/>
        </pc:sldMasterMkLst>
        <pc:sldLayoutChg chg="add replId">
          <pc:chgData name="Benjamin Tan" userId="1912396213eb13dc" providerId="LiveId" clId="{252AC909-7D32-4C3F-95C6-41CB7F947075}" dt="2020-11-07T03:07:54.189" v="0" actId="26606"/>
          <pc:sldLayoutMkLst>
            <pc:docMk/>
            <pc:sldMasterMk cId="2421232973" sldId="2147483660"/>
            <pc:sldLayoutMk cId="2606141886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4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Saturday, November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3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9B2EB-306E-4017-8F58-2A8ED18D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en-SG">
                <a:solidFill>
                  <a:schemeClr val="bg1"/>
                </a:solidFill>
              </a:rPr>
              <a:t>RACE CAR 1.0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C9E08-DB0E-40E8-85ED-B5AA77824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en-SG" sz="1400" dirty="0">
                <a:solidFill>
                  <a:schemeClr val="bg1"/>
                </a:solidFill>
              </a:rPr>
              <a:t>Retro-feel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D2A40-B85C-48A0-91A4-2EF8F8094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44" r="27175" b="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5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96FA94-A1BF-4A66-BBA7-B40A5642E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09550"/>
            <a:ext cx="4907705" cy="34597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27426E-C3B0-4CF1-A99E-F0BED3F11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790" y="638484"/>
            <a:ext cx="4900085" cy="3688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FD8368-C0B0-4CCA-88B1-7879EB5CF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049" y="3086879"/>
            <a:ext cx="4892464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6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C43C-725C-4BFD-A30F-840C431C4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101" y="469408"/>
            <a:ext cx="9144000" cy="693567"/>
          </a:xfrm>
        </p:spPr>
        <p:txBody>
          <a:bodyPr/>
          <a:lstStyle/>
          <a:p>
            <a:r>
              <a:rPr lang="en-SG" dirty="0"/>
              <a:t>Disclaimer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F62C8-23D7-468A-82AD-BE4050F84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1348"/>
            <a:ext cx="9144000" cy="368645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dirty="0"/>
              <a:t>The game is endless, but we have a mechanism to quit.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dirty="0"/>
              <a:t>You could implement a pause/resume scenario, but I won’t be going through that in class.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640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A4F0-B242-4ECD-B65E-5B7F942AB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888877"/>
          </a:xfrm>
        </p:spPr>
        <p:txBody>
          <a:bodyPr/>
          <a:lstStyle/>
          <a:p>
            <a:r>
              <a:rPr lang="en-SG" dirty="0"/>
              <a:t>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13ECC-ABF0-4B0E-9206-F30B2DD27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7174"/>
            <a:ext cx="9144000" cy="3020626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dirty="0"/>
              <a:t>No rules!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dirty="0"/>
              <a:t>Unlike Tetris where we have to randomise falling </a:t>
            </a:r>
            <a:r>
              <a:rPr lang="en-SG" dirty="0" err="1"/>
              <a:t>tetrinos</a:t>
            </a:r>
            <a:r>
              <a:rPr lang="en-SG" dirty="0"/>
              <a:t> and line complete scenario, we have none here!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dirty="0"/>
              <a:t>No rules best rules?</a:t>
            </a:r>
          </a:p>
        </p:txBody>
      </p:sp>
    </p:spTree>
    <p:extLst>
      <p:ext uri="{BB962C8B-B14F-4D97-AF65-F5344CB8AC3E}">
        <p14:creationId xmlns:p14="http://schemas.microsoft.com/office/powerpoint/2010/main" val="406706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DC711F-4DA7-4E33-A776-F079ACDA6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7" y="-626409"/>
            <a:ext cx="6858002" cy="8110820"/>
          </a:xfrm>
          <a:prstGeom prst="rect">
            <a:avLst/>
          </a:prstGeom>
          <a:gradFill>
            <a:gsLst>
              <a:gs pos="11000">
                <a:schemeClr val="accent2">
                  <a:alpha val="50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8315" y="-1878315"/>
            <a:ext cx="4354180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78826">
            <a:off x="1555888" y="899682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5D7BD-5820-4E24-AB50-A68AA7AD0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467134"/>
            <a:ext cx="4724399" cy="2548275"/>
          </a:xfrm>
        </p:spPr>
        <p:txBody>
          <a:bodyPr anchor="t">
            <a:normAutofit/>
          </a:bodyPr>
          <a:lstStyle/>
          <a:p>
            <a:pPr algn="l"/>
            <a:r>
              <a:rPr lang="en-SG">
                <a:solidFill>
                  <a:schemeClr val="bg1"/>
                </a:solidFill>
              </a:rPr>
              <a:t>Route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C50A4-32B4-4371-B27D-F0A8CB179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4724399" cy="365721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</a:rPr>
              <a:t>Car would go in an endless loop around this track.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SG" sz="14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</a:rPr>
              <a:t>Car is able to move freely within this track.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SG" sz="14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400" dirty="0">
                <a:solidFill>
                  <a:schemeClr val="bg1"/>
                </a:solidFill>
              </a:rPr>
              <a:t>There will be “AI” controlled cars.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571964A-09F4-424C-854B-5A7F2836B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137" y="457200"/>
            <a:ext cx="4698247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0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A738-1920-4BB6-A2CF-77D198F82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7226"/>
            <a:ext cx="9144000" cy="776313"/>
          </a:xfrm>
        </p:spPr>
        <p:txBody>
          <a:bodyPr/>
          <a:lstStyle/>
          <a:p>
            <a:r>
              <a:rPr lang="en-SG" dirty="0"/>
              <a:t>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DA93C-33C8-4268-9508-DF059EBDD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5926"/>
            <a:ext cx="6162675" cy="357187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dirty="0"/>
              <a:t>Individual car.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dirty="0"/>
              <a:t>Car’s colour can be changed using </a:t>
            </a:r>
            <a:r>
              <a:rPr lang="en-SG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SG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dirty="0"/>
              <a:t>cars would not collide due to anti-collision logic.</a:t>
            </a:r>
            <a:endParaRPr lang="en-SG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E762E-ED1B-4C93-ABFA-2600BB08E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587" y="1991128"/>
            <a:ext cx="2747937" cy="287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9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E942-AA5F-40F4-B972-B5D6F0A99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Flow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FA1BF-51B1-40AE-ACC0-96B0D4EDD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https://app.diagrams.net/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539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94D4-C4BC-4DB2-BE32-9213080EB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63186-163A-4DAC-83B7-26CD28C15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4088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3C2E22"/>
      </a:dk2>
      <a:lt2>
        <a:srgbClr val="E8E4E2"/>
      </a:lt2>
      <a:accent1>
        <a:srgbClr val="178AD5"/>
      </a:accent1>
      <a:accent2>
        <a:srgbClr val="20B3B0"/>
      </a:accent2>
      <a:accent3>
        <a:srgbClr val="294DE7"/>
      </a:accent3>
      <a:accent4>
        <a:srgbClr val="D52117"/>
      </a:accent4>
      <a:accent5>
        <a:srgbClr val="E78229"/>
      </a:accent5>
      <a:accent6>
        <a:srgbClr val="B4A114"/>
      </a:accent6>
      <a:hlink>
        <a:srgbClr val="BC703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Courier New</vt:lpstr>
      <vt:lpstr>GradientRiseVTI</vt:lpstr>
      <vt:lpstr>RACE CAR 1.0</vt:lpstr>
      <vt:lpstr>PowerPoint Presentation</vt:lpstr>
      <vt:lpstr>Disclaimer</vt:lpstr>
      <vt:lpstr>Rules</vt:lpstr>
      <vt:lpstr>Route</vt:lpstr>
      <vt:lpstr>Cars</vt:lpstr>
      <vt:lpstr>Flow diagram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 CAR 1.0</dc:title>
  <dc:creator>Benjamin Tan</dc:creator>
  <cp:lastModifiedBy>Benjamin Tan</cp:lastModifiedBy>
  <cp:revision>1</cp:revision>
  <dcterms:created xsi:type="dcterms:W3CDTF">2020-11-07T03:24:21Z</dcterms:created>
  <dcterms:modified xsi:type="dcterms:W3CDTF">2020-11-07T03:45:07Z</dcterms:modified>
</cp:coreProperties>
</file>