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8E065-84CD-47FB-8E59-2957D05F7A25}" v="32" dt="2020-11-14T02:37:02.443"/>
    <p1510:client id="{789BB183-94C9-4ABE-BFA8-C1E533602E6C}" v="12" dt="2020-11-14T06:03:13.237"/>
    <p1510:client id="{965A45CB-B05D-4730-87CF-37399A996125}" v="2" dt="2020-11-14T03:16:24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767" autoAdjust="0"/>
  </p:normalViewPr>
  <p:slideViewPr>
    <p:cSldViewPr snapToGrid="0">
      <p:cViewPr varScale="1">
        <p:scale>
          <a:sx n="54" d="100"/>
          <a:sy n="54" d="100"/>
        </p:scale>
        <p:origin x="1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Windows Live" clId="Web-{965A45CB-B05D-4730-87CF-37399A996125}"/>
    <pc:docChg chg="modSld">
      <pc:chgData name="Benjamin Tan" userId="1912396213eb13dc" providerId="Windows Live" clId="Web-{965A45CB-B05D-4730-87CF-37399A996125}" dt="2020-11-14T03:16:24.214" v="1"/>
      <pc:docMkLst>
        <pc:docMk/>
      </pc:docMkLst>
      <pc:sldChg chg="modSp">
        <pc:chgData name="Benjamin Tan" userId="1912396213eb13dc" providerId="Windows Live" clId="Web-{965A45CB-B05D-4730-87CF-37399A996125}" dt="2020-11-14T03:16:24.214" v="1"/>
        <pc:sldMkLst>
          <pc:docMk/>
          <pc:sldMk cId="2824218379" sldId="257"/>
        </pc:sldMkLst>
        <pc:spChg chg="mod">
          <ac:chgData name="Benjamin Tan" userId="1912396213eb13dc" providerId="Windows Live" clId="Web-{965A45CB-B05D-4730-87CF-37399A996125}" dt="2020-11-14T03:16:24.214" v="1"/>
          <ac:spMkLst>
            <pc:docMk/>
            <pc:sldMk cId="2824218379" sldId="257"/>
            <ac:spMk id="10" creationId="{9940F57C-D0A7-49B2-981B-7DE8FAEE8A6E}"/>
          </ac:spMkLst>
        </pc:spChg>
      </pc:sldChg>
    </pc:docChg>
  </pc:docChgLst>
  <pc:docChgLst>
    <pc:chgData name="Benjamin Tan" userId="1912396213eb13dc" providerId="LiveId" clId="{6A78E065-84CD-47FB-8E59-2957D05F7A25}"/>
    <pc:docChg chg="undo custSel mod addSld delSld modSld sldOrd addMainMaster delMainMaster">
      <pc:chgData name="Benjamin Tan" userId="1912396213eb13dc" providerId="LiveId" clId="{6A78E065-84CD-47FB-8E59-2957D05F7A25}" dt="2020-11-14T02:37:18.398" v="383" actId="20577"/>
      <pc:docMkLst>
        <pc:docMk/>
      </pc:docMkLst>
      <pc:sldChg chg="addSp modSp mod setBg modClrScheme chgLayout">
        <pc:chgData name="Benjamin Tan" userId="1912396213eb13dc" providerId="LiveId" clId="{6A78E065-84CD-47FB-8E59-2957D05F7A25}" dt="2020-11-13T14:01:56.837" v="53" actId="26606"/>
        <pc:sldMkLst>
          <pc:docMk/>
          <pc:sldMk cId="64538890" sldId="256"/>
        </pc:sldMkLst>
        <pc:spChg chg="mod">
          <ac:chgData name="Benjamin Tan" userId="1912396213eb13dc" providerId="LiveId" clId="{6A78E065-84CD-47FB-8E59-2957D05F7A25}" dt="2020-11-13T14:01:56.837" v="53" actId="26606"/>
          <ac:spMkLst>
            <pc:docMk/>
            <pc:sldMk cId="64538890" sldId="256"/>
            <ac:spMk id="2" creationId="{2EBCB681-F692-462A-9ADC-E66102B38590}"/>
          </ac:spMkLst>
        </pc:spChg>
        <pc:spChg chg="mod">
          <ac:chgData name="Benjamin Tan" userId="1912396213eb13dc" providerId="LiveId" clId="{6A78E065-84CD-47FB-8E59-2957D05F7A25}" dt="2020-11-13T14:01:56.837" v="53" actId="26606"/>
          <ac:spMkLst>
            <pc:docMk/>
            <pc:sldMk cId="64538890" sldId="256"/>
            <ac:spMk id="3" creationId="{EC39999C-E305-474F-AD64-0D62827F3AAA}"/>
          </ac:spMkLst>
        </pc:spChg>
        <pc:spChg chg="add">
          <ac:chgData name="Benjamin Tan" userId="1912396213eb13dc" providerId="LiveId" clId="{6A78E065-84CD-47FB-8E59-2957D05F7A25}" dt="2020-11-13T14:01:56.837" v="53" actId="26606"/>
          <ac:spMkLst>
            <pc:docMk/>
            <pc:sldMk cId="64538890" sldId="256"/>
            <ac:spMk id="9" creationId="{9B37791B-B040-4694-BFDC-8DD132D86E8E}"/>
          </ac:spMkLst>
        </pc:spChg>
        <pc:grpChg chg="add">
          <ac:chgData name="Benjamin Tan" userId="1912396213eb13dc" providerId="LiveId" clId="{6A78E065-84CD-47FB-8E59-2957D05F7A25}" dt="2020-11-13T14:01:56.837" v="53" actId="26606"/>
          <ac:grpSpMkLst>
            <pc:docMk/>
            <pc:sldMk cId="64538890" sldId="256"/>
            <ac:grpSpMk id="11" creationId="{A7900967-84CA-47B4-9F1C-E787BAC1496A}"/>
          </ac:grpSpMkLst>
        </pc:grpChg>
        <pc:picChg chg="add">
          <ac:chgData name="Benjamin Tan" userId="1912396213eb13dc" providerId="LiveId" clId="{6A78E065-84CD-47FB-8E59-2957D05F7A25}" dt="2020-11-13T14:01:56.837" v="53" actId="26606"/>
          <ac:picMkLst>
            <pc:docMk/>
            <pc:sldMk cId="64538890" sldId="256"/>
            <ac:picMk id="4" creationId="{8729FD79-1BEF-41BE-A95D-65513FC574FA}"/>
          </ac:picMkLst>
        </pc:picChg>
      </pc:sldChg>
      <pc:sldChg chg="addSp delSp modSp add setBg modNotesTx">
        <pc:chgData name="Benjamin Tan" userId="1912396213eb13dc" providerId="LiveId" clId="{6A78E065-84CD-47FB-8E59-2957D05F7A25}" dt="2020-11-14T02:32:16.088" v="248" actId="14100"/>
        <pc:sldMkLst>
          <pc:docMk/>
          <pc:sldMk cId="2824218379" sldId="257"/>
        </pc:sldMkLst>
        <pc:spChg chg="del">
          <ac:chgData name="Benjamin Tan" userId="1912396213eb13dc" providerId="LiveId" clId="{6A78E065-84CD-47FB-8E59-2957D05F7A25}" dt="2020-11-14T02:13:45.464" v="55" actId="478"/>
          <ac:spMkLst>
            <pc:docMk/>
            <pc:sldMk cId="2824218379" sldId="257"/>
            <ac:spMk id="2" creationId="{4A8C986C-C212-472D-971A-7C373A72B883}"/>
          </ac:spMkLst>
        </pc:spChg>
        <pc:spChg chg="del">
          <ac:chgData name="Benjamin Tan" userId="1912396213eb13dc" providerId="LiveId" clId="{6A78E065-84CD-47FB-8E59-2957D05F7A25}" dt="2020-11-14T02:13:47.147" v="56" actId="478"/>
          <ac:spMkLst>
            <pc:docMk/>
            <pc:sldMk cId="2824218379" sldId="257"/>
            <ac:spMk id="3" creationId="{28BA8960-BDE9-48CB-8AAC-9CDAD8C6444D}"/>
          </ac:spMkLst>
        </pc:spChg>
        <pc:spChg chg="add mod">
          <ac:chgData name="Benjamin Tan" userId="1912396213eb13dc" providerId="LiveId" clId="{6A78E065-84CD-47FB-8E59-2957D05F7A25}" dt="2020-11-14T02:25:53.161" v="72" actId="1076"/>
          <ac:spMkLst>
            <pc:docMk/>
            <pc:sldMk cId="2824218379" sldId="257"/>
            <ac:spMk id="6" creationId="{CA115590-C122-4C07-930F-ABAC714918A9}"/>
          </ac:spMkLst>
        </pc:spChg>
        <pc:spChg chg="add mod">
          <ac:chgData name="Benjamin Tan" userId="1912396213eb13dc" providerId="LiveId" clId="{6A78E065-84CD-47FB-8E59-2957D05F7A25}" dt="2020-11-14T02:26:50.563" v="84" actId="1076"/>
          <ac:spMkLst>
            <pc:docMk/>
            <pc:sldMk cId="2824218379" sldId="257"/>
            <ac:spMk id="9" creationId="{09C6FFC3-535D-4A17-8007-D0F7C742C18F}"/>
          </ac:spMkLst>
        </pc:spChg>
        <pc:spChg chg="add mod">
          <ac:chgData name="Benjamin Tan" userId="1912396213eb13dc" providerId="LiveId" clId="{6A78E065-84CD-47FB-8E59-2957D05F7A25}" dt="2020-11-14T02:32:16.088" v="248" actId="14100"/>
          <ac:spMkLst>
            <pc:docMk/>
            <pc:sldMk cId="2824218379" sldId="257"/>
            <ac:spMk id="10" creationId="{9940F57C-D0A7-49B2-981B-7DE8FAEE8A6E}"/>
          </ac:spMkLst>
        </pc:spChg>
        <pc:spChg chg="add del mod">
          <ac:chgData name="Benjamin Tan" userId="1912396213eb13dc" providerId="LiveId" clId="{6A78E065-84CD-47FB-8E59-2957D05F7A25}" dt="2020-11-14T02:30:49.902" v="226" actId="478"/>
          <ac:spMkLst>
            <pc:docMk/>
            <pc:sldMk cId="2824218379" sldId="257"/>
            <ac:spMk id="11" creationId="{121D26B8-3682-48C9-8FAF-D770CD2D3AE3}"/>
          </ac:spMkLst>
        </pc:spChg>
        <pc:cxnChg chg="add mod">
          <ac:chgData name="Benjamin Tan" userId="1912396213eb13dc" providerId="LiveId" clId="{6A78E065-84CD-47FB-8E59-2957D05F7A25}" dt="2020-11-14T02:26:34.904" v="78"/>
          <ac:cxnSpMkLst>
            <pc:docMk/>
            <pc:sldMk cId="2824218379" sldId="257"/>
            <ac:cxnSpMk id="5" creationId="{03DE170B-B0A8-45C9-88AA-139D589D0A70}"/>
          </ac:cxnSpMkLst>
        </pc:cxnChg>
        <pc:cxnChg chg="add mod">
          <ac:chgData name="Benjamin Tan" userId="1912396213eb13dc" providerId="LiveId" clId="{6A78E065-84CD-47FB-8E59-2957D05F7A25}" dt="2020-11-14T02:26:28.194" v="77"/>
          <ac:cxnSpMkLst>
            <pc:docMk/>
            <pc:sldMk cId="2824218379" sldId="257"/>
            <ac:cxnSpMk id="8" creationId="{AAF43F26-79A3-41C3-A0CC-4C6A5100D848}"/>
          </ac:cxnSpMkLst>
        </pc:cxnChg>
      </pc:sldChg>
      <pc:sldChg chg="addSp delSp add modNotesTx">
        <pc:chgData name="Benjamin Tan" userId="1912396213eb13dc" providerId="LiveId" clId="{6A78E065-84CD-47FB-8E59-2957D05F7A25}" dt="2020-11-14T02:32:45.683" v="254" actId="478"/>
        <pc:sldMkLst>
          <pc:docMk/>
          <pc:sldMk cId="1616123016" sldId="258"/>
        </pc:sldMkLst>
        <pc:spChg chg="add del">
          <ac:chgData name="Benjamin Tan" userId="1912396213eb13dc" providerId="LiveId" clId="{6A78E065-84CD-47FB-8E59-2957D05F7A25}" dt="2020-11-14T02:31:11.836" v="233"/>
          <ac:spMkLst>
            <pc:docMk/>
            <pc:sldMk cId="1616123016" sldId="258"/>
            <ac:spMk id="2" creationId="{E893EB2D-8D4C-40A2-9868-B47DFA631271}"/>
          </ac:spMkLst>
        </pc:spChg>
        <pc:spChg chg="del">
          <ac:chgData name="Benjamin Tan" userId="1912396213eb13dc" providerId="LiveId" clId="{6A78E065-84CD-47FB-8E59-2957D05F7A25}" dt="2020-11-14T02:30:59.025" v="231" actId="478"/>
          <ac:spMkLst>
            <pc:docMk/>
            <pc:sldMk cId="1616123016" sldId="258"/>
            <ac:spMk id="10" creationId="{9940F57C-D0A7-49B2-981B-7DE8FAEE8A6E}"/>
          </ac:spMkLst>
        </pc:spChg>
        <pc:spChg chg="add del">
          <ac:chgData name="Benjamin Tan" userId="1912396213eb13dc" providerId="LiveId" clId="{6A78E065-84CD-47FB-8E59-2957D05F7A25}" dt="2020-11-14T02:32:45.683" v="254" actId="478"/>
          <ac:spMkLst>
            <pc:docMk/>
            <pc:sldMk cId="1616123016" sldId="258"/>
            <ac:spMk id="11" creationId="{121D26B8-3682-48C9-8FAF-D770CD2D3AE3}"/>
          </ac:spMkLst>
        </pc:spChg>
        <pc:spChg chg="add">
          <ac:chgData name="Benjamin Tan" userId="1912396213eb13dc" providerId="LiveId" clId="{6A78E065-84CD-47FB-8E59-2957D05F7A25}" dt="2020-11-14T02:32:43.965" v="253"/>
          <ac:spMkLst>
            <pc:docMk/>
            <pc:sldMk cId="1616123016" sldId="258"/>
            <ac:spMk id="12" creationId="{1571BF89-A4BE-4A71-A560-4373DA6BE894}"/>
          </ac:spMkLst>
        </pc:spChg>
      </pc:sldChg>
      <pc:sldChg chg="add del">
        <pc:chgData name="Benjamin Tan" userId="1912396213eb13dc" providerId="LiveId" clId="{6A78E065-84CD-47FB-8E59-2957D05F7A25}" dt="2020-11-14T02:30:26.322" v="219" actId="2696"/>
        <pc:sldMkLst>
          <pc:docMk/>
          <pc:sldMk cId="2348714507" sldId="258"/>
        </pc:sldMkLst>
      </pc:sldChg>
      <pc:sldChg chg="addSp delSp modSp add ord modNotesTx">
        <pc:chgData name="Benjamin Tan" userId="1912396213eb13dc" providerId="LiveId" clId="{6A78E065-84CD-47FB-8E59-2957D05F7A25}" dt="2020-11-14T02:32:30.787" v="252" actId="1076"/>
        <pc:sldMkLst>
          <pc:docMk/>
          <pc:sldMk cId="781966844" sldId="259"/>
        </pc:sldMkLst>
        <pc:spChg chg="add del">
          <ac:chgData name="Benjamin Tan" userId="1912396213eb13dc" providerId="LiveId" clId="{6A78E065-84CD-47FB-8E59-2957D05F7A25}" dt="2020-11-14T02:32:23.610" v="249" actId="478"/>
          <ac:spMkLst>
            <pc:docMk/>
            <pc:sldMk cId="781966844" sldId="259"/>
            <ac:spMk id="7" creationId="{CCC1DE50-2126-4409-9FB6-45037ED41174}"/>
          </ac:spMkLst>
        </pc:spChg>
        <pc:spChg chg="add">
          <ac:chgData name="Benjamin Tan" userId="1912396213eb13dc" providerId="LiveId" clId="{6A78E065-84CD-47FB-8E59-2957D05F7A25}" dt="2020-11-14T02:32:23.912" v="250"/>
          <ac:spMkLst>
            <pc:docMk/>
            <pc:sldMk cId="781966844" sldId="259"/>
            <ac:spMk id="10" creationId="{E556550C-0EB1-497E-8DBD-090196B7E442}"/>
          </ac:spMkLst>
        </pc:spChg>
        <pc:spChg chg="mod">
          <ac:chgData name="Benjamin Tan" userId="1912396213eb13dc" providerId="LiveId" clId="{6A78E065-84CD-47FB-8E59-2957D05F7A25}" dt="2020-11-14T02:32:30.787" v="252" actId="1076"/>
          <ac:spMkLst>
            <pc:docMk/>
            <pc:sldMk cId="781966844" sldId="259"/>
            <ac:spMk id="11" creationId="{121D26B8-3682-48C9-8FAF-D770CD2D3AE3}"/>
          </ac:spMkLst>
        </pc:spChg>
      </pc:sldChg>
      <pc:sldChg chg="addSp modSp add modNotesTx">
        <pc:chgData name="Benjamin Tan" userId="1912396213eb13dc" providerId="LiveId" clId="{6A78E065-84CD-47FB-8E59-2957D05F7A25}" dt="2020-11-14T02:36:26.541" v="353" actId="20577"/>
        <pc:sldMkLst>
          <pc:docMk/>
          <pc:sldMk cId="220092954" sldId="260"/>
        </pc:sldMkLst>
        <pc:spChg chg="add mod">
          <ac:chgData name="Benjamin Tan" userId="1912396213eb13dc" providerId="LiveId" clId="{6A78E065-84CD-47FB-8E59-2957D05F7A25}" dt="2020-11-14T02:35:41.256" v="279" actId="20577"/>
          <ac:spMkLst>
            <pc:docMk/>
            <pc:sldMk cId="220092954" sldId="260"/>
            <ac:spMk id="7" creationId="{F3C5E74E-5E7B-408D-A0B4-158785954CD1}"/>
          </ac:spMkLst>
        </pc:spChg>
        <pc:spChg chg="mod">
          <ac:chgData name="Benjamin Tan" userId="1912396213eb13dc" providerId="LiveId" clId="{6A78E065-84CD-47FB-8E59-2957D05F7A25}" dt="2020-11-14T02:35:44.175" v="281" actId="20577"/>
          <ac:spMkLst>
            <pc:docMk/>
            <pc:sldMk cId="220092954" sldId="260"/>
            <ac:spMk id="12" creationId="{1571BF89-A4BE-4A71-A560-4373DA6BE894}"/>
          </ac:spMkLst>
        </pc:spChg>
      </pc:sldChg>
      <pc:sldChg chg="add modNotesTx">
        <pc:chgData name="Benjamin Tan" userId="1912396213eb13dc" providerId="LiveId" clId="{6A78E065-84CD-47FB-8E59-2957D05F7A25}" dt="2020-11-14T02:37:18.398" v="383" actId="20577"/>
        <pc:sldMkLst>
          <pc:docMk/>
          <pc:sldMk cId="2592501379" sldId="261"/>
        </pc:sldMkLst>
      </pc:sldChg>
      <pc:sldMasterChg chg="del delSldLayout">
        <pc:chgData name="Benjamin Tan" userId="1912396213eb13dc" providerId="LiveId" clId="{6A78E065-84CD-47FB-8E59-2957D05F7A25}" dt="2020-11-13T14:01:56.837" v="53" actId="26606"/>
        <pc:sldMasterMkLst>
          <pc:docMk/>
          <pc:sldMasterMk cId="2357431480" sldId="2147483648"/>
        </pc:sldMasterMkLst>
        <pc:sldLayoutChg chg="del">
          <pc:chgData name="Benjamin Tan" userId="1912396213eb13dc" providerId="LiveId" clId="{6A78E065-84CD-47FB-8E59-2957D05F7A25}" dt="2020-11-13T14:01:56.837" v="53" actId="26606"/>
          <pc:sldLayoutMkLst>
            <pc:docMk/>
            <pc:sldMasterMk cId="2357431480" sldId="2147483648"/>
            <pc:sldLayoutMk cId="676076163" sldId="2147483649"/>
          </pc:sldLayoutMkLst>
        </pc:sldLayoutChg>
        <pc:sldLayoutChg chg="del">
          <pc:chgData name="Benjamin Tan" userId="1912396213eb13dc" providerId="LiveId" clId="{6A78E065-84CD-47FB-8E59-2957D05F7A25}" dt="2020-11-13T14:01:56.837" v="53" actId="26606"/>
          <pc:sldLayoutMkLst>
            <pc:docMk/>
            <pc:sldMasterMk cId="2357431480" sldId="2147483648"/>
            <pc:sldLayoutMk cId="271528916" sldId="2147483650"/>
          </pc:sldLayoutMkLst>
        </pc:sldLayoutChg>
        <pc:sldLayoutChg chg="del">
          <pc:chgData name="Benjamin Tan" userId="1912396213eb13dc" providerId="LiveId" clId="{6A78E065-84CD-47FB-8E59-2957D05F7A25}" dt="2020-11-13T14:01:56.837" v="53" actId="26606"/>
          <pc:sldLayoutMkLst>
            <pc:docMk/>
            <pc:sldMasterMk cId="2357431480" sldId="2147483648"/>
            <pc:sldLayoutMk cId="873667907" sldId="2147483651"/>
          </pc:sldLayoutMkLst>
        </pc:sldLayoutChg>
        <pc:sldLayoutChg chg="del">
          <pc:chgData name="Benjamin Tan" userId="1912396213eb13dc" providerId="LiveId" clId="{6A78E065-84CD-47FB-8E59-2957D05F7A25}" dt="2020-11-13T14:01:56.837" v="53" actId="26606"/>
          <pc:sldLayoutMkLst>
            <pc:docMk/>
            <pc:sldMasterMk cId="2357431480" sldId="2147483648"/>
            <pc:sldLayoutMk cId="1796676273" sldId="2147483652"/>
          </pc:sldLayoutMkLst>
        </pc:sldLayoutChg>
        <pc:sldLayoutChg chg="del">
          <pc:chgData name="Benjamin Tan" userId="1912396213eb13dc" providerId="LiveId" clId="{6A78E065-84CD-47FB-8E59-2957D05F7A25}" dt="2020-11-13T14:01:56.837" v="53" actId="26606"/>
          <pc:sldLayoutMkLst>
            <pc:docMk/>
            <pc:sldMasterMk cId="2357431480" sldId="2147483648"/>
            <pc:sldLayoutMk cId="1530091385" sldId="2147483653"/>
          </pc:sldLayoutMkLst>
        </pc:sldLayoutChg>
        <pc:sldLayoutChg chg="del">
          <pc:chgData name="Benjamin Tan" userId="1912396213eb13dc" providerId="LiveId" clId="{6A78E065-84CD-47FB-8E59-2957D05F7A25}" dt="2020-11-13T14:01:56.837" v="53" actId="26606"/>
          <pc:sldLayoutMkLst>
            <pc:docMk/>
            <pc:sldMasterMk cId="2357431480" sldId="2147483648"/>
            <pc:sldLayoutMk cId="2918531360" sldId="2147483654"/>
          </pc:sldLayoutMkLst>
        </pc:sldLayoutChg>
        <pc:sldLayoutChg chg="del">
          <pc:chgData name="Benjamin Tan" userId="1912396213eb13dc" providerId="LiveId" clId="{6A78E065-84CD-47FB-8E59-2957D05F7A25}" dt="2020-11-13T14:01:56.837" v="53" actId="26606"/>
          <pc:sldLayoutMkLst>
            <pc:docMk/>
            <pc:sldMasterMk cId="2357431480" sldId="2147483648"/>
            <pc:sldLayoutMk cId="3129544106" sldId="2147483655"/>
          </pc:sldLayoutMkLst>
        </pc:sldLayoutChg>
        <pc:sldLayoutChg chg="del">
          <pc:chgData name="Benjamin Tan" userId="1912396213eb13dc" providerId="LiveId" clId="{6A78E065-84CD-47FB-8E59-2957D05F7A25}" dt="2020-11-13T14:01:56.837" v="53" actId="26606"/>
          <pc:sldLayoutMkLst>
            <pc:docMk/>
            <pc:sldMasterMk cId="2357431480" sldId="2147483648"/>
            <pc:sldLayoutMk cId="3516277877" sldId="2147483656"/>
          </pc:sldLayoutMkLst>
        </pc:sldLayoutChg>
        <pc:sldLayoutChg chg="del">
          <pc:chgData name="Benjamin Tan" userId="1912396213eb13dc" providerId="LiveId" clId="{6A78E065-84CD-47FB-8E59-2957D05F7A25}" dt="2020-11-13T14:01:56.837" v="53" actId="26606"/>
          <pc:sldLayoutMkLst>
            <pc:docMk/>
            <pc:sldMasterMk cId="2357431480" sldId="2147483648"/>
            <pc:sldLayoutMk cId="581763867" sldId="2147483657"/>
          </pc:sldLayoutMkLst>
        </pc:sldLayoutChg>
        <pc:sldLayoutChg chg="del">
          <pc:chgData name="Benjamin Tan" userId="1912396213eb13dc" providerId="LiveId" clId="{6A78E065-84CD-47FB-8E59-2957D05F7A25}" dt="2020-11-13T14:01:56.837" v="53" actId="26606"/>
          <pc:sldLayoutMkLst>
            <pc:docMk/>
            <pc:sldMasterMk cId="2357431480" sldId="2147483648"/>
            <pc:sldLayoutMk cId="669843179" sldId="2147483658"/>
          </pc:sldLayoutMkLst>
        </pc:sldLayoutChg>
        <pc:sldLayoutChg chg="del">
          <pc:chgData name="Benjamin Tan" userId="1912396213eb13dc" providerId="LiveId" clId="{6A78E065-84CD-47FB-8E59-2957D05F7A25}" dt="2020-11-13T14:01:56.837" v="53" actId="26606"/>
          <pc:sldLayoutMkLst>
            <pc:docMk/>
            <pc:sldMasterMk cId="2357431480" sldId="2147483648"/>
            <pc:sldLayoutMk cId="296168444" sldId="2147483659"/>
          </pc:sldLayoutMkLst>
        </pc:sldLayoutChg>
      </pc:sldMasterChg>
      <pc:sldMasterChg chg="add addSldLayout">
        <pc:chgData name="Benjamin Tan" userId="1912396213eb13dc" providerId="LiveId" clId="{6A78E065-84CD-47FB-8E59-2957D05F7A25}" dt="2020-11-13T14:01:56.837" v="53" actId="26606"/>
        <pc:sldMasterMkLst>
          <pc:docMk/>
          <pc:sldMasterMk cId="3649557077" sldId="2147483686"/>
        </pc:sldMasterMkLst>
        <pc:sldLayoutChg chg="add">
          <pc:chgData name="Benjamin Tan" userId="1912396213eb13dc" providerId="LiveId" clId="{6A78E065-84CD-47FB-8E59-2957D05F7A25}" dt="2020-11-13T14:01:56.837" v="53" actId="26606"/>
          <pc:sldLayoutMkLst>
            <pc:docMk/>
            <pc:sldMasterMk cId="3649557077" sldId="2147483686"/>
            <pc:sldLayoutMk cId="3022567513" sldId="2147483675"/>
          </pc:sldLayoutMkLst>
        </pc:sldLayoutChg>
      </pc:sldMasterChg>
    </pc:docChg>
  </pc:docChgLst>
  <pc:docChgLst>
    <pc:chgData name="Benjamin Tan" userId="1912396213eb13dc" providerId="Windows Live" clId="Web-{789BB183-94C9-4ABE-BFA8-C1E533602E6C}"/>
    <pc:docChg chg="modSld">
      <pc:chgData name="Benjamin Tan" userId="1912396213eb13dc" providerId="Windows Live" clId="Web-{789BB183-94C9-4ABE-BFA8-C1E533602E6C}" dt="2020-11-14T06:03:13.237" v="11" actId="14100"/>
      <pc:docMkLst>
        <pc:docMk/>
      </pc:docMkLst>
      <pc:sldChg chg="addSp modSp">
        <pc:chgData name="Benjamin Tan" userId="1912396213eb13dc" providerId="Windows Live" clId="Web-{789BB183-94C9-4ABE-BFA8-C1E533602E6C}" dt="2020-11-14T06:03:13.237" v="11" actId="14100"/>
        <pc:sldMkLst>
          <pc:docMk/>
          <pc:sldMk cId="2592501379" sldId="261"/>
        </pc:sldMkLst>
        <pc:spChg chg="add mod">
          <ac:chgData name="Benjamin Tan" userId="1912396213eb13dc" providerId="Windows Live" clId="Web-{789BB183-94C9-4ABE-BFA8-C1E533602E6C}" dt="2020-11-14T06:03:13.237" v="11" actId="14100"/>
          <ac:spMkLst>
            <pc:docMk/>
            <pc:sldMk cId="2592501379" sldId="261"/>
            <ac:spMk id="2" creationId="{E229D526-F267-4A56-BC77-94A8CD68B162}"/>
          </ac:spMkLst>
        </pc:spChg>
        <pc:spChg chg="mod">
          <ac:chgData name="Benjamin Tan" userId="1912396213eb13dc" providerId="Windows Live" clId="Web-{789BB183-94C9-4ABE-BFA8-C1E533602E6C}" dt="2020-11-14T06:02:10.799" v="7" actId="20577"/>
          <ac:spMkLst>
            <pc:docMk/>
            <pc:sldMk cId="2592501379" sldId="261"/>
            <ac:spMk id="7" creationId="{F3C5E74E-5E7B-408D-A0B4-158785954C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E6E6B-F5D1-49B5-B8F4-8BA9C90CD7F2}" type="datetimeFigureOut">
              <a:rPr lang="en-SG" smtClean="0"/>
              <a:t>13/11/2020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FDDF1-0E86-4D54-87F8-2459BF5910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443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End product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FDDF1-0E86-4D54-87F8-2459BF5910A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584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Question</a:t>
            </a:r>
          </a:p>
          <a:p>
            <a:endParaRPr lang="en-SG" dirty="0"/>
          </a:p>
          <a:p>
            <a:r>
              <a:rPr lang="en-SG" dirty="0"/>
              <a:t>If we want “title” to be in that position, what coordinates should we set “title” to 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FDDF1-0E86-4D54-87F8-2459BF5910A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79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Question</a:t>
            </a:r>
          </a:p>
          <a:p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If we want “menu” to be in that position, what coordinates should we set “menu” to be?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FDDF1-0E86-4D54-87F8-2459BF5910A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88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Question</a:t>
            </a:r>
          </a:p>
          <a:p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How do we ensure that the two buttons are separated apart?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FDDF1-0E86-4D54-87F8-2459BF5910A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96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Question</a:t>
            </a:r>
          </a:p>
          <a:p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How do we “click” on </a:t>
            </a:r>
            <a:r>
              <a:rPr lang="en-SG"/>
              <a:t>the words?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FDDF1-0E86-4D54-87F8-2459BF5910A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40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57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CB681-F692-462A-9ADC-E66102B38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523999"/>
            <a:ext cx="6096000" cy="1985963"/>
          </a:xfrm>
        </p:spPr>
        <p:txBody>
          <a:bodyPr>
            <a:normAutofit/>
          </a:bodyPr>
          <a:lstStyle/>
          <a:p>
            <a:pPr algn="r"/>
            <a:r>
              <a:rPr lang="en-SG" sz="8000"/>
              <a:t>Game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9999C-E305-474F-AD64-0D62827F3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3809999"/>
            <a:ext cx="6096000" cy="1985963"/>
          </a:xfrm>
        </p:spPr>
        <p:txBody>
          <a:bodyPr>
            <a:normAutofit/>
          </a:bodyPr>
          <a:lstStyle/>
          <a:p>
            <a:pPr algn="r"/>
            <a:r>
              <a:rPr lang="en-SG" dirty="0"/>
              <a:t>And how it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9FD79-1BEF-41BE-A95D-65513FC57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8" r="19157" b="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3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DE170B-B0A8-45C9-88AA-139D589D0A70}"/>
              </a:ext>
            </a:extLst>
          </p:cNvPr>
          <p:cNvCxnSpPr/>
          <p:nvPr/>
        </p:nvCxnSpPr>
        <p:spPr>
          <a:xfrm>
            <a:off x="0" y="106532"/>
            <a:ext cx="12192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115590-C122-4C07-930F-ABAC714918A9}"/>
              </a:ext>
            </a:extLst>
          </p:cNvPr>
          <p:cNvSpPr txBox="1"/>
          <p:nvPr/>
        </p:nvSpPr>
        <p:spPr>
          <a:xfrm>
            <a:off x="5202315" y="106532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640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F43F26-79A3-41C3-A0CC-4C6A5100D848}"/>
              </a:ext>
            </a:extLst>
          </p:cNvPr>
          <p:cNvCxnSpPr/>
          <p:nvPr/>
        </p:nvCxnSpPr>
        <p:spPr>
          <a:xfrm>
            <a:off x="15092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C6FFC3-535D-4A17-8007-D0F7C742C18F}"/>
              </a:ext>
            </a:extLst>
          </p:cNvPr>
          <p:cNvSpPr txBox="1"/>
          <p:nvPr/>
        </p:nvSpPr>
        <p:spPr>
          <a:xfrm>
            <a:off x="-247094" y="329760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480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1D26B8-3682-48C9-8FAF-D770CD2D3AE3}"/>
              </a:ext>
            </a:extLst>
          </p:cNvPr>
          <p:cNvSpPr/>
          <p:nvPr/>
        </p:nvSpPr>
        <p:spPr>
          <a:xfrm>
            <a:off x="842788" y="568171"/>
            <a:ext cx="3346876" cy="335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6550C-0EB1-497E-8DBD-090196B7E442}"/>
              </a:ext>
            </a:extLst>
          </p:cNvPr>
          <p:cNvSpPr/>
          <p:nvPr/>
        </p:nvSpPr>
        <p:spPr>
          <a:xfrm>
            <a:off x="5643563" y="568171"/>
            <a:ext cx="5826369" cy="272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8196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DE170B-B0A8-45C9-88AA-139D589D0A70}"/>
              </a:ext>
            </a:extLst>
          </p:cNvPr>
          <p:cNvCxnSpPr/>
          <p:nvPr/>
        </p:nvCxnSpPr>
        <p:spPr>
          <a:xfrm>
            <a:off x="0" y="106532"/>
            <a:ext cx="12192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115590-C122-4C07-930F-ABAC714918A9}"/>
              </a:ext>
            </a:extLst>
          </p:cNvPr>
          <p:cNvSpPr txBox="1"/>
          <p:nvPr/>
        </p:nvSpPr>
        <p:spPr>
          <a:xfrm>
            <a:off x="5202315" y="106532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640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F43F26-79A3-41C3-A0CC-4C6A5100D848}"/>
              </a:ext>
            </a:extLst>
          </p:cNvPr>
          <p:cNvCxnSpPr/>
          <p:nvPr/>
        </p:nvCxnSpPr>
        <p:spPr>
          <a:xfrm>
            <a:off x="15092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C6FFC3-535D-4A17-8007-D0F7C742C18F}"/>
              </a:ext>
            </a:extLst>
          </p:cNvPr>
          <p:cNvSpPr txBox="1"/>
          <p:nvPr/>
        </p:nvSpPr>
        <p:spPr>
          <a:xfrm>
            <a:off x="-247094" y="329760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0F57C-D0A7-49B2-981B-7DE8FAEE8A6E}"/>
              </a:ext>
            </a:extLst>
          </p:cNvPr>
          <p:cNvSpPr/>
          <p:nvPr/>
        </p:nvSpPr>
        <p:spPr>
          <a:xfrm>
            <a:off x="5643563" y="568171"/>
            <a:ext cx="5826369" cy="272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2421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DE170B-B0A8-45C9-88AA-139D589D0A70}"/>
              </a:ext>
            </a:extLst>
          </p:cNvPr>
          <p:cNvCxnSpPr/>
          <p:nvPr/>
        </p:nvCxnSpPr>
        <p:spPr>
          <a:xfrm>
            <a:off x="0" y="106532"/>
            <a:ext cx="12192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115590-C122-4C07-930F-ABAC714918A9}"/>
              </a:ext>
            </a:extLst>
          </p:cNvPr>
          <p:cNvSpPr txBox="1"/>
          <p:nvPr/>
        </p:nvSpPr>
        <p:spPr>
          <a:xfrm>
            <a:off x="5202315" y="106532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640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F43F26-79A3-41C3-A0CC-4C6A5100D848}"/>
              </a:ext>
            </a:extLst>
          </p:cNvPr>
          <p:cNvCxnSpPr/>
          <p:nvPr/>
        </p:nvCxnSpPr>
        <p:spPr>
          <a:xfrm>
            <a:off x="15092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C6FFC3-535D-4A17-8007-D0F7C742C18F}"/>
              </a:ext>
            </a:extLst>
          </p:cNvPr>
          <p:cNvSpPr txBox="1"/>
          <p:nvPr/>
        </p:nvSpPr>
        <p:spPr>
          <a:xfrm>
            <a:off x="-247094" y="329760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1BF89-A4BE-4A71-A560-4373DA6BE894}"/>
              </a:ext>
            </a:extLst>
          </p:cNvPr>
          <p:cNvSpPr/>
          <p:nvPr/>
        </p:nvSpPr>
        <p:spPr>
          <a:xfrm>
            <a:off x="842788" y="568171"/>
            <a:ext cx="3346876" cy="335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6161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DE170B-B0A8-45C9-88AA-139D589D0A70}"/>
              </a:ext>
            </a:extLst>
          </p:cNvPr>
          <p:cNvCxnSpPr/>
          <p:nvPr/>
        </p:nvCxnSpPr>
        <p:spPr>
          <a:xfrm>
            <a:off x="0" y="106532"/>
            <a:ext cx="12192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115590-C122-4C07-930F-ABAC714918A9}"/>
              </a:ext>
            </a:extLst>
          </p:cNvPr>
          <p:cNvSpPr txBox="1"/>
          <p:nvPr/>
        </p:nvSpPr>
        <p:spPr>
          <a:xfrm>
            <a:off x="5202315" y="106532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640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F43F26-79A3-41C3-A0CC-4C6A5100D848}"/>
              </a:ext>
            </a:extLst>
          </p:cNvPr>
          <p:cNvCxnSpPr/>
          <p:nvPr/>
        </p:nvCxnSpPr>
        <p:spPr>
          <a:xfrm>
            <a:off x="15092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C6FFC3-535D-4A17-8007-D0F7C742C18F}"/>
              </a:ext>
            </a:extLst>
          </p:cNvPr>
          <p:cNvSpPr txBox="1"/>
          <p:nvPr/>
        </p:nvSpPr>
        <p:spPr>
          <a:xfrm>
            <a:off x="-247094" y="329760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1BF89-A4BE-4A71-A560-4373DA6BE894}"/>
              </a:ext>
            </a:extLst>
          </p:cNvPr>
          <p:cNvSpPr/>
          <p:nvPr/>
        </p:nvSpPr>
        <p:spPr>
          <a:xfrm>
            <a:off x="842788" y="568172"/>
            <a:ext cx="3346876" cy="11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5E74E-5E7B-408D-A0B4-158785954CD1}"/>
              </a:ext>
            </a:extLst>
          </p:cNvPr>
          <p:cNvSpPr/>
          <p:nvPr/>
        </p:nvSpPr>
        <p:spPr>
          <a:xfrm>
            <a:off x="842788" y="2163706"/>
            <a:ext cx="3346876" cy="11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Quit Game</a:t>
            </a:r>
          </a:p>
        </p:txBody>
      </p:sp>
    </p:spTree>
    <p:extLst>
      <p:ext uri="{BB962C8B-B14F-4D97-AF65-F5344CB8AC3E}">
        <p14:creationId xmlns:p14="http://schemas.microsoft.com/office/powerpoint/2010/main" val="22009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DE170B-B0A8-45C9-88AA-139D589D0A70}"/>
              </a:ext>
            </a:extLst>
          </p:cNvPr>
          <p:cNvCxnSpPr/>
          <p:nvPr/>
        </p:nvCxnSpPr>
        <p:spPr>
          <a:xfrm>
            <a:off x="0" y="106532"/>
            <a:ext cx="12192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115590-C122-4C07-930F-ABAC714918A9}"/>
              </a:ext>
            </a:extLst>
          </p:cNvPr>
          <p:cNvSpPr txBox="1"/>
          <p:nvPr/>
        </p:nvSpPr>
        <p:spPr>
          <a:xfrm>
            <a:off x="5202315" y="106532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640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F43F26-79A3-41C3-A0CC-4C6A5100D848}"/>
              </a:ext>
            </a:extLst>
          </p:cNvPr>
          <p:cNvCxnSpPr/>
          <p:nvPr/>
        </p:nvCxnSpPr>
        <p:spPr>
          <a:xfrm>
            <a:off x="15092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C6FFC3-535D-4A17-8007-D0F7C742C18F}"/>
              </a:ext>
            </a:extLst>
          </p:cNvPr>
          <p:cNvSpPr txBox="1"/>
          <p:nvPr/>
        </p:nvSpPr>
        <p:spPr>
          <a:xfrm>
            <a:off x="-247094" y="329760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1BF89-A4BE-4A71-A560-4373DA6BE894}"/>
              </a:ext>
            </a:extLst>
          </p:cNvPr>
          <p:cNvSpPr/>
          <p:nvPr/>
        </p:nvSpPr>
        <p:spPr>
          <a:xfrm>
            <a:off x="842788" y="568172"/>
            <a:ext cx="3346876" cy="11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5E74E-5E7B-408D-A0B4-158785954CD1}"/>
              </a:ext>
            </a:extLst>
          </p:cNvPr>
          <p:cNvSpPr/>
          <p:nvPr/>
        </p:nvSpPr>
        <p:spPr>
          <a:xfrm>
            <a:off x="842788" y="2163706"/>
            <a:ext cx="3346876" cy="11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>
                <a:ea typeface="+mn-lt"/>
                <a:cs typeface="+mn-lt"/>
              </a:rPr>
              <a:t>Quit Game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29D526-F267-4A56-BC77-94A8CD68B162}"/>
              </a:ext>
            </a:extLst>
          </p:cNvPr>
          <p:cNvSpPr txBox="1"/>
          <p:nvPr/>
        </p:nvSpPr>
        <p:spPr>
          <a:xfrm>
            <a:off x="6990860" y="1354015"/>
            <a:ext cx="1473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SG"/>
              <a:t>Quit Game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59250137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303920"/>
      </a:dk2>
      <a:lt2>
        <a:srgbClr val="E2E6E8"/>
      </a:lt2>
      <a:accent1>
        <a:srgbClr val="C0998B"/>
      </a:accent1>
      <a:accent2>
        <a:srgbClr val="B4A27B"/>
      </a:accent2>
      <a:accent3>
        <a:srgbClr val="A2A67E"/>
      </a:accent3>
      <a:accent4>
        <a:srgbClr val="8EAA74"/>
      </a:accent4>
      <a:accent5>
        <a:srgbClr val="85AB82"/>
      </a:accent5>
      <a:accent6>
        <a:srgbClr val="77AF8B"/>
      </a:accent6>
      <a:hlink>
        <a:srgbClr val="5D8A9A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107</Words>
  <Application>Microsoft Office PowerPoint</Application>
  <PresentationFormat>Widescreen</PresentationFormat>
  <Paragraphs>38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TornVTI</vt:lpstr>
      <vt:lpstr>Game Menu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Menu</dc:title>
  <dc:creator>Benjamin Tan</dc:creator>
  <cp:lastModifiedBy>Benjamin Tan</cp:lastModifiedBy>
  <cp:revision>10</cp:revision>
  <dcterms:created xsi:type="dcterms:W3CDTF">2020-11-13T14:01:56Z</dcterms:created>
  <dcterms:modified xsi:type="dcterms:W3CDTF">2020-11-14T06:03:13Z</dcterms:modified>
</cp:coreProperties>
</file>