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9811" autoAdjust="0"/>
  </p:normalViewPr>
  <p:slideViewPr>
    <p:cSldViewPr snapToGrid="0">
      <p:cViewPr varScale="1">
        <p:scale>
          <a:sx n="60" d="100"/>
          <a:sy n="60" d="100"/>
        </p:scale>
        <p:origin x="8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FDE3EFCC-0452-4915-8784-ADD6BAE23E35}"/>
    <pc:docChg chg="modSld">
      <pc:chgData name="Benjamin Tan" userId="1912396213eb13dc" providerId="LiveId" clId="{FDE3EFCC-0452-4915-8784-ADD6BAE23E35}" dt="2020-11-28T02:30:57.963" v="42" actId="20577"/>
      <pc:docMkLst>
        <pc:docMk/>
      </pc:docMkLst>
      <pc:sldChg chg="modSp modNotesTx">
        <pc:chgData name="Benjamin Tan" userId="1912396213eb13dc" providerId="LiveId" clId="{FDE3EFCC-0452-4915-8784-ADD6BAE23E35}" dt="2020-11-28T02:30:57.963" v="42" actId="20577"/>
        <pc:sldMkLst>
          <pc:docMk/>
          <pc:sldMk cId="3354626082" sldId="261"/>
        </pc:sldMkLst>
        <pc:spChg chg="mod">
          <ac:chgData name="Benjamin Tan" userId="1912396213eb13dc" providerId="LiveId" clId="{FDE3EFCC-0452-4915-8784-ADD6BAE23E35}" dt="2020-11-28T02:30:48.828" v="15" actId="20577"/>
          <ac:spMkLst>
            <pc:docMk/>
            <pc:sldMk cId="3354626082" sldId="261"/>
            <ac:spMk id="3" creationId="{B740DF67-9E02-477E-9B21-415E92F175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678E-BF23-49D9-B536-43C91C5CCE4C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66A68-7479-4EAC-A776-A34F242380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96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SG" dirty="0"/>
              <a:t>We use dt to track time</a:t>
            </a:r>
          </a:p>
          <a:p>
            <a:pPr marL="228600" indent="-228600">
              <a:buAutoNum type="arabicParenR"/>
            </a:pPr>
            <a:r>
              <a:rPr lang="en-SG" dirty="0"/>
              <a:t>With the tracked time, it is easy to switch colours based on our requirements</a:t>
            </a:r>
          </a:p>
          <a:p>
            <a:pPr marL="228600" indent="-228600">
              <a:buAutoNum type="arabicParenR"/>
            </a:pPr>
            <a:r>
              <a:rPr lang="en-SG" dirty="0"/>
              <a:t>Once countdown is completed, we push </a:t>
            </a:r>
            <a:r>
              <a:rPr lang="en-SG" dirty="0" err="1"/>
              <a:t>playState</a:t>
            </a:r>
            <a:r>
              <a:rPr lang="en-SG" dirty="0"/>
              <a:t> into current state</a:t>
            </a:r>
          </a:p>
          <a:p>
            <a:pPr marL="228600" indent="-228600">
              <a:buAutoNum type="arabicParenR"/>
            </a:pPr>
            <a:r>
              <a:rPr lang="en-SG" dirty="0"/>
              <a:t>We play once 1s </a:t>
            </a:r>
            <a:r>
              <a:rPr lang="en-SG"/>
              <a:t>is reached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A68-7479-4EAC-A776-A34F242380E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91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57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6FCD4AD-390F-4FB1-83DF-6F6021A5E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D75B8-C718-4F29-A381-7340CAABE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SG" dirty="0"/>
              <a:t>Loading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ED952-4FD3-47CA-BC69-CC974C87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SG" dirty="0"/>
              <a:t>Ready, set, GO!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5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9777C-8C2A-41E8-B7FF-ABEA87259DB0}"/>
              </a:ext>
            </a:extLst>
          </p:cNvPr>
          <p:cNvSpPr txBox="1"/>
          <p:nvPr/>
        </p:nvSpPr>
        <p:spPr>
          <a:xfrm>
            <a:off x="4352925" y="1851645"/>
            <a:ext cx="34861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99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92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34BB5-7866-40B5-8F07-63C37C8DBE1F}"/>
              </a:ext>
            </a:extLst>
          </p:cNvPr>
          <p:cNvSpPr txBox="1"/>
          <p:nvPr/>
        </p:nvSpPr>
        <p:spPr>
          <a:xfrm>
            <a:off x="4352925" y="1851645"/>
            <a:ext cx="34861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99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490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EF8FE-D39B-4AD0-9545-3080E705F067}"/>
              </a:ext>
            </a:extLst>
          </p:cNvPr>
          <p:cNvSpPr txBox="1"/>
          <p:nvPr/>
        </p:nvSpPr>
        <p:spPr>
          <a:xfrm>
            <a:off x="4352925" y="1851645"/>
            <a:ext cx="34861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99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835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EF8FE-D39B-4AD0-9545-3080E705F067}"/>
              </a:ext>
            </a:extLst>
          </p:cNvPr>
          <p:cNvSpPr txBox="1"/>
          <p:nvPr/>
        </p:nvSpPr>
        <p:spPr>
          <a:xfrm>
            <a:off x="3343275" y="1851645"/>
            <a:ext cx="55054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9900" b="1" dirty="0"/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619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FD9B-076D-49CA-9AA9-71C9D3B4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738"/>
            <a:ext cx="9144000" cy="1058862"/>
          </a:xfrm>
        </p:spPr>
        <p:txBody>
          <a:bodyPr/>
          <a:lstStyle/>
          <a:p>
            <a:r>
              <a:rPr lang="en-SG" dirty="0"/>
              <a:t>Food For Thought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0DF67-9E02-477E-9B21-415E92F17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7350"/>
            <a:ext cx="9144000" cy="44005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How to ensure timer countdown of 1s interval?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How can we change the colours in 1s interval?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How do we start the game after countdown finishes?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Audio effects?</a:t>
            </a:r>
          </a:p>
        </p:txBody>
      </p:sp>
    </p:spTree>
    <p:extLst>
      <p:ext uri="{BB962C8B-B14F-4D97-AF65-F5344CB8AC3E}">
        <p14:creationId xmlns:p14="http://schemas.microsoft.com/office/powerpoint/2010/main" val="335462608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43B"/>
      </a:dk2>
      <a:lt2>
        <a:srgbClr val="E2E8E3"/>
      </a:lt2>
      <a:accent1>
        <a:srgbClr val="C493BB"/>
      </a:accent1>
      <a:accent2>
        <a:srgbClr val="BA7F96"/>
      </a:accent2>
      <a:accent3>
        <a:srgbClr val="C69796"/>
      </a:accent3>
      <a:accent4>
        <a:srgbClr val="BA997F"/>
      </a:accent4>
      <a:accent5>
        <a:srgbClr val="AAA481"/>
      </a:accent5>
      <a:accent6>
        <a:srgbClr val="9BAA74"/>
      </a:accent6>
      <a:hlink>
        <a:srgbClr val="568E61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87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Avenir Next LT Pro</vt:lpstr>
      <vt:lpstr>Calibri</vt:lpstr>
      <vt:lpstr>ShapesVTI</vt:lpstr>
      <vt:lpstr>Loading State</vt:lpstr>
      <vt:lpstr>PowerPoint Presentation</vt:lpstr>
      <vt:lpstr>PowerPoint Presentation</vt:lpstr>
      <vt:lpstr>PowerPoint Presentation</vt:lpstr>
      <vt:lpstr>PowerPoint Presentation</vt:lpstr>
      <vt:lpstr>Food For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State</dc:title>
  <dc:creator>Benjamin Tan</dc:creator>
  <cp:lastModifiedBy>Benjamin Tan</cp:lastModifiedBy>
  <cp:revision>3</cp:revision>
  <dcterms:created xsi:type="dcterms:W3CDTF">2020-11-27T18:11:53Z</dcterms:created>
  <dcterms:modified xsi:type="dcterms:W3CDTF">2020-11-28T02:30:58Z</dcterms:modified>
</cp:coreProperties>
</file>