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1" r:id="rId7"/>
    <p:sldId id="267" r:id="rId8"/>
    <p:sldId id="259" r:id="rId9"/>
    <p:sldId id="265" r:id="rId10"/>
    <p:sldId id="260" r:id="rId11"/>
    <p:sldId id="269" r:id="rId12"/>
    <p:sldId id="264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37E22-544A-4E71-9711-9B8E62843655}" v="50" dt="2020-12-12T05:16:00.548"/>
    <p1510:client id="{DB24F00D-3AA1-469C-A197-582458AC7DCE}" v="10" dt="2020-12-12T02:26:59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61412" autoAdjust="0"/>
  </p:normalViewPr>
  <p:slideViewPr>
    <p:cSldViewPr snapToGrid="0">
      <p:cViewPr varScale="1">
        <p:scale>
          <a:sx n="52" d="100"/>
          <a:sy n="52" d="100"/>
        </p:scale>
        <p:origin x="11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DB24F00D-3AA1-469C-A197-582458AC7DCE}"/>
    <pc:docChg chg="undo custSel addSld modSld sldOrd">
      <pc:chgData name="Benjamin Tan" userId="1912396213eb13dc" providerId="LiveId" clId="{DB24F00D-3AA1-469C-A197-582458AC7DCE}" dt="2020-12-12T02:28:17.365" v="282" actId="1076"/>
      <pc:docMkLst>
        <pc:docMk/>
      </pc:docMkLst>
      <pc:sldChg chg="ord">
        <pc:chgData name="Benjamin Tan" userId="1912396213eb13dc" providerId="LiveId" clId="{DB24F00D-3AA1-469C-A197-582458AC7DCE}" dt="2020-12-12T02:23:38.806" v="101"/>
        <pc:sldMkLst>
          <pc:docMk/>
          <pc:sldMk cId="2269899834" sldId="261"/>
        </pc:sldMkLst>
      </pc:sldChg>
      <pc:sldChg chg="modSp">
        <pc:chgData name="Benjamin Tan" userId="1912396213eb13dc" providerId="LiveId" clId="{DB24F00D-3AA1-469C-A197-582458AC7DCE}" dt="2020-12-12T02:21:25.728" v="2" actId="1035"/>
        <pc:sldMkLst>
          <pc:docMk/>
          <pc:sldMk cId="2514284664" sldId="263"/>
        </pc:sldMkLst>
        <pc:picChg chg="mod">
          <ac:chgData name="Benjamin Tan" userId="1912396213eb13dc" providerId="LiveId" clId="{DB24F00D-3AA1-469C-A197-582458AC7DCE}" dt="2020-12-12T02:21:25.728" v="2" actId="1035"/>
          <ac:picMkLst>
            <pc:docMk/>
            <pc:sldMk cId="2514284664" sldId="263"/>
            <ac:picMk id="10" creationId="{0563D4F8-180D-4017-85B6-9674CBBAAEA2}"/>
          </ac:picMkLst>
        </pc:picChg>
      </pc:sldChg>
      <pc:sldChg chg="modSp">
        <pc:chgData name="Benjamin Tan" userId="1912396213eb13dc" providerId="LiveId" clId="{DB24F00D-3AA1-469C-A197-582458AC7DCE}" dt="2020-12-12T02:26:39.693" v="259" actId="20577"/>
        <pc:sldMkLst>
          <pc:docMk/>
          <pc:sldMk cId="3434792606" sldId="264"/>
        </pc:sldMkLst>
        <pc:spChg chg="mod">
          <ac:chgData name="Benjamin Tan" userId="1912396213eb13dc" providerId="LiveId" clId="{DB24F00D-3AA1-469C-A197-582458AC7DCE}" dt="2020-12-12T02:26:39.693" v="259" actId="20577"/>
          <ac:spMkLst>
            <pc:docMk/>
            <pc:sldMk cId="3434792606" sldId="264"/>
            <ac:spMk id="9" creationId="{DACAB9EA-27E9-49EE-B65F-2538E4992346}"/>
          </ac:spMkLst>
        </pc:spChg>
      </pc:sldChg>
      <pc:sldChg chg="ord">
        <pc:chgData name="Benjamin Tan" userId="1912396213eb13dc" providerId="LiveId" clId="{DB24F00D-3AA1-469C-A197-582458AC7DCE}" dt="2020-12-12T02:23:47.265" v="102"/>
        <pc:sldMkLst>
          <pc:docMk/>
          <pc:sldMk cId="1825018127" sldId="265"/>
        </pc:sldMkLst>
      </pc:sldChg>
      <pc:sldChg chg="modSp">
        <pc:chgData name="Benjamin Tan" userId="1912396213eb13dc" providerId="LiveId" clId="{DB24F00D-3AA1-469C-A197-582458AC7DCE}" dt="2020-12-12T02:28:17.365" v="282" actId="1076"/>
        <pc:sldMkLst>
          <pc:docMk/>
          <pc:sldMk cId="3747141108" sldId="266"/>
        </pc:sldMkLst>
        <pc:spChg chg="mod">
          <ac:chgData name="Benjamin Tan" userId="1912396213eb13dc" providerId="LiveId" clId="{DB24F00D-3AA1-469C-A197-582458AC7DCE}" dt="2020-12-12T02:26:44.944" v="261" actId="20577"/>
          <ac:spMkLst>
            <pc:docMk/>
            <pc:sldMk cId="3747141108" sldId="266"/>
            <ac:spMk id="9" creationId="{DACAB9EA-27E9-49EE-B65F-2538E4992346}"/>
          </ac:spMkLst>
        </pc:spChg>
        <pc:picChg chg="mod">
          <ac:chgData name="Benjamin Tan" userId="1912396213eb13dc" providerId="LiveId" clId="{DB24F00D-3AA1-469C-A197-582458AC7DCE}" dt="2020-12-12T02:28:17.365" v="282" actId="1076"/>
          <ac:picMkLst>
            <pc:docMk/>
            <pc:sldMk cId="3747141108" sldId="266"/>
            <ac:picMk id="3" creationId="{4C4A4401-D6D2-4763-884C-C47200662C58}"/>
          </ac:picMkLst>
        </pc:picChg>
      </pc:sldChg>
      <pc:sldChg chg="modSp add ord">
        <pc:chgData name="Benjamin Tan" userId="1912396213eb13dc" providerId="LiveId" clId="{DB24F00D-3AA1-469C-A197-582458AC7DCE}" dt="2020-12-12T02:22:00.673" v="68" actId="20577"/>
        <pc:sldMkLst>
          <pc:docMk/>
          <pc:sldMk cId="179862862" sldId="267"/>
        </pc:sldMkLst>
        <pc:spChg chg="mod">
          <ac:chgData name="Benjamin Tan" userId="1912396213eb13dc" providerId="LiveId" clId="{DB24F00D-3AA1-469C-A197-582458AC7DCE}" dt="2020-12-12T02:21:49.147" v="28" actId="20577"/>
          <ac:spMkLst>
            <pc:docMk/>
            <pc:sldMk cId="179862862" sldId="267"/>
            <ac:spMk id="2" creationId="{6E8E1AEF-AB45-41C6-92E3-3A714A94C4FB}"/>
          </ac:spMkLst>
        </pc:spChg>
        <pc:spChg chg="mod">
          <ac:chgData name="Benjamin Tan" userId="1912396213eb13dc" providerId="LiveId" clId="{DB24F00D-3AA1-469C-A197-582458AC7DCE}" dt="2020-12-12T02:22:00.673" v="68" actId="20577"/>
          <ac:spMkLst>
            <pc:docMk/>
            <pc:sldMk cId="179862862" sldId="267"/>
            <ac:spMk id="3" creationId="{646BC780-C2EA-4975-8286-A18E01093A89}"/>
          </ac:spMkLst>
        </pc:spChg>
      </pc:sldChg>
      <pc:sldChg chg="modSp add ord modNotesTx">
        <pc:chgData name="Benjamin Tan" userId="1912396213eb13dc" providerId="LiveId" clId="{DB24F00D-3AA1-469C-A197-582458AC7DCE}" dt="2020-12-12T02:26:49.613" v="263" actId="20577"/>
        <pc:sldMkLst>
          <pc:docMk/>
          <pc:sldMk cId="1129754190" sldId="268"/>
        </pc:sldMkLst>
        <pc:spChg chg="mod">
          <ac:chgData name="Benjamin Tan" userId="1912396213eb13dc" providerId="LiveId" clId="{DB24F00D-3AA1-469C-A197-582458AC7DCE}" dt="2020-12-12T02:26:49.613" v="263" actId="20577"/>
          <ac:spMkLst>
            <pc:docMk/>
            <pc:sldMk cId="1129754190" sldId="268"/>
            <ac:spMk id="9" creationId="{DACAB9EA-27E9-49EE-B65F-2538E4992346}"/>
          </ac:spMkLst>
        </pc:spChg>
      </pc:sldChg>
      <pc:sldChg chg="modSp add ord modNotesTx">
        <pc:chgData name="Benjamin Tan" userId="1912396213eb13dc" providerId="LiveId" clId="{DB24F00D-3AA1-469C-A197-582458AC7DCE}" dt="2020-12-12T02:27:15.392" v="280" actId="20577"/>
        <pc:sldMkLst>
          <pc:docMk/>
          <pc:sldMk cId="3364231846" sldId="269"/>
        </pc:sldMkLst>
        <pc:spChg chg="mod">
          <ac:chgData name="Benjamin Tan" userId="1912396213eb13dc" providerId="LiveId" clId="{DB24F00D-3AA1-469C-A197-582458AC7DCE}" dt="2020-12-12T02:27:07.412" v="275" actId="20577"/>
          <ac:spMkLst>
            <pc:docMk/>
            <pc:sldMk cId="3364231846" sldId="269"/>
            <ac:spMk id="9" creationId="{DACAB9EA-27E9-49EE-B65F-2538E4992346}"/>
          </ac:spMkLst>
        </pc:spChg>
      </pc:sldChg>
    </pc:docChg>
  </pc:docChgLst>
  <pc:docChgLst>
    <pc:chgData name="Benjamin Tan" userId="1912396213eb13dc" providerId="Windows Live" clId="Web-{12137E22-544A-4E71-9711-9B8E62843655}"/>
    <pc:docChg chg="modSld">
      <pc:chgData name="Benjamin Tan" userId="1912396213eb13dc" providerId="Windows Live" clId="Web-{12137E22-544A-4E71-9711-9B8E62843655}" dt="2020-12-12T05:25:13.387" v="121"/>
      <pc:docMkLst>
        <pc:docMk/>
      </pc:docMkLst>
      <pc:sldChg chg="modSp">
        <pc:chgData name="Benjamin Tan" userId="1912396213eb13dc" providerId="Windows Live" clId="Web-{12137E22-544A-4E71-9711-9B8E62843655}" dt="2020-12-12T05:03:57.592" v="0" actId="1076"/>
        <pc:sldMkLst>
          <pc:docMk/>
          <pc:sldMk cId="2219640294" sldId="258"/>
        </pc:sldMkLst>
        <pc:spChg chg="mod">
          <ac:chgData name="Benjamin Tan" userId="1912396213eb13dc" providerId="Windows Live" clId="Web-{12137E22-544A-4E71-9711-9B8E62843655}" dt="2020-12-12T05:03:57.592" v="0" actId="1076"/>
          <ac:spMkLst>
            <pc:docMk/>
            <pc:sldMk cId="2219640294" sldId="258"/>
            <ac:spMk id="11" creationId="{49278FC3-479E-4A8D-815D-58F584EDD4D1}"/>
          </ac:spMkLst>
        </pc:spChg>
      </pc:sldChg>
      <pc:sldChg chg="modNotes">
        <pc:chgData name="Benjamin Tan" userId="1912396213eb13dc" providerId="Windows Live" clId="Web-{12137E22-544A-4E71-9711-9B8E62843655}" dt="2020-12-12T05:08:53.003" v="24"/>
        <pc:sldMkLst>
          <pc:docMk/>
          <pc:sldMk cId="1414384874" sldId="259"/>
        </pc:sldMkLst>
      </pc:sldChg>
      <pc:sldChg chg="modNotes">
        <pc:chgData name="Benjamin Tan" userId="1912396213eb13dc" providerId="Windows Live" clId="Web-{12137E22-544A-4E71-9711-9B8E62843655}" dt="2020-12-12T05:20:27.506" v="87"/>
        <pc:sldMkLst>
          <pc:docMk/>
          <pc:sldMk cId="3747141108" sldId="266"/>
        </pc:sldMkLst>
      </pc:sldChg>
      <pc:sldChg chg="modNotes">
        <pc:chgData name="Benjamin Tan" userId="1912396213eb13dc" providerId="Windows Live" clId="Web-{12137E22-544A-4E71-9711-9B8E62843655}" dt="2020-12-12T05:25:13.387" v="121"/>
        <pc:sldMkLst>
          <pc:docMk/>
          <pc:sldMk cId="1129754190" sldId="268"/>
        </pc:sldMkLst>
      </pc:sldChg>
      <pc:sldChg chg="modSp">
        <pc:chgData name="Benjamin Tan" userId="1912396213eb13dc" providerId="Windows Live" clId="Web-{12137E22-544A-4E71-9711-9B8E62843655}" dt="2020-12-12T05:15:54.923" v="71" actId="20577"/>
        <pc:sldMkLst>
          <pc:docMk/>
          <pc:sldMk cId="3364231846" sldId="269"/>
        </pc:sldMkLst>
        <pc:spChg chg="mod">
          <ac:chgData name="Benjamin Tan" userId="1912396213eb13dc" providerId="Windows Live" clId="Web-{12137E22-544A-4E71-9711-9B8E62843655}" dt="2020-12-12T05:15:54.923" v="71" actId="20577"/>
          <ac:spMkLst>
            <pc:docMk/>
            <pc:sldMk cId="3364231846" sldId="269"/>
            <ac:spMk id="9" creationId="{DACAB9EA-27E9-49EE-B65F-2538E49923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9C22C-6F72-4B94-B038-25E6D9C15CAB}" type="datetimeFigureOut">
              <a:rPr lang="en-SG" smtClean="0"/>
              <a:t>11/12/2020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3AFB9-9251-4A49-9E4A-E704487DC5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198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Finding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AFB9-9251-4A49-9E4A-E704487DC5F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801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Finding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AFB9-9251-4A49-9E4A-E704487DC5F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239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Finding distance to calculate angle</a:t>
            </a:r>
          </a:p>
          <a:p>
            <a:endParaRPr lang="en-SG" dirty="0">
              <a:cs typeface="Calibri"/>
            </a:endParaRPr>
          </a:p>
          <a:p>
            <a:r>
              <a:rPr lang="en-SG">
                <a:cs typeface="Calibri"/>
              </a:rPr>
              <a:t>a^2 = a * a</a:t>
            </a:r>
          </a:p>
          <a:p>
            <a:r>
              <a:rPr lang="en-SG">
                <a:cs typeface="Calibri"/>
              </a:rPr>
              <a:t>e.g a =3, 3^2 = 3*3 =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AFB9-9251-4A49-9E4A-E704487DC5FF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77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AFB9-9251-4A49-9E4A-E704487DC5F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20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(2)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AFB9-9251-4A49-9E4A-E704487DC5FF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67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AFB9-9251-4A49-9E4A-E704487DC5F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71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(3)</a:t>
            </a:r>
          </a:p>
          <a:p>
            <a:endParaRPr lang="en-SG" dirty="0">
              <a:cs typeface="Calibri"/>
            </a:endParaRPr>
          </a:p>
          <a:p>
            <a:r>
              <a:rPr lang="en-SG">
                <a:cs typeface="Calibri"/>
              </a:rPr>
              <a:t>5*5 – 4*4 = sqrt(9) = 3</a:t>
            </a:r>
            <a:endParaRPr lang="en-SG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AFB9-9251-4A49-9E4A-E704487DC5FF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596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(4)</a:t>
            </a:r>
          </a:p>
          <a:p>
            <a:endParaRPr lang="en-SG" dirty="0">
              <a:cs typeface="Calibri"/>
            </a:endParaRPr>
          </a:p>
          <a:p>
            <a:r>
              <a:rPr lang="en-SG">
                <a:cs typeface="Calibri"/>
              </a:rPr>
              <a:t>1) need to fing what g is. G=4, using pythagoras</a:t>
            </a:r>
          </a:p>
          <a:p>
            <a:r>
              <a:rPr lang="en-SG">
                <a:cs typeface="Calibri"/>
              </a:rPr>
              <a:t>2) sin(angle) = opp/hypo = 4/5</a:t>
            </a:r>
            <a:endParaRPr lang="en-SG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AFB9-9251-4A49-9E4A-E704487DC5F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85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5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3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C168F-1D4E-498F-8F36-4AAE49A64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SG" dirty="0"/>
              <a:t>Trigonometry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3FAF-A3F9-4132-A973-9BFBCB90A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SG" dirty="0" err="1"/>
              <a:t>a.k.a</a:t>
            </a:r>
            <a:r>
              <a:rPr lang="en-SG" dirty="0"/>
              <a:t> the dreaded </a:t>
            </a:r>
            <a:r>
              <a:rPr lang="en-SG" dirty="0" err="1"/>
              <a:t>trigo</a:t>
            </a:r>
            <a:endParaRPr lang="en-S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5AC7B-6DCC-402E-BDB7-801C2B0E5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7" r="33045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79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4E76-B766-42CF-84F4-3CE903073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0337" y="2827762"/>
            <a:ext cx="7060135" cy="1202475"/>
          </a:xfrm>
        </p:spPr>
        <p:txBody>
          <a:bodyPr/>
          <a:lstStyle/>
          <a:p>
            <a:r>
              <a:rPr lang="en-SG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97731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8D14EF-3B83-4808-80D4-5479975773FB}"/>
              </a:ext>
            </a:extLst>
          </p:cNvPr>
          <p:cNvSpPr/>
          <p:nvPr/>
        </p:nvSpPr>
        <p:spPr>
          <a:xfrm>
            <a:off x="1519247" y="913946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3B47-F396-4782-9B53-AF7D326D2BFC}"/>
              </a:ext>
            </a:extLst>
          </p:cNvPr>
          <p:cNvSpPr/>
          <p:nvPr/>
        </p:nvSpPr>
        <p:spPr>
          <a:xfrm>
            <a:off x="1509629" y="4436344"/>
            <a:ext cx="606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9F94D-D341-4524-A506-64C6EB126B3E}"/>
              </a:ext>
            </a:extLst>
          </p:cNvPr>
          <p:cNvSpPr/>
          <p:nvPr/>
        </p:nvSpPr>
        <p:spPr>
          <a:xfrm>
            <a:off x="6267408" y="45342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AB9EA-27E9-49EE-B65F-2538E4992346}"/>
              </a:ext>
            </a:extLst>
          </p:cNvPr>
          <p:cNvSpPr txBox="1"/>
          <p:nvPr/>
        </p:nvSpPr>
        <p:spPr>
          <a:xfrm>
            <a:off x="7058526" y="913946"/>
            <a:ext cx="4390228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dirty="0"/>
              <a:t>*Q1. Find cos(angle bac).</a:t>
            </a:r>
          </a:p>
          <a:p>
            <a:endParaRPr lang="en-SG" dirty="0"/>
          </a:p>
          <a:p>
            <a:pPr marL="342900" indent="-342900">
              <a:buAutoNum type="arabicParenR"/>
            </a:pPr>
            <a:r>
              <a:rPr lang="en-SG"/>
              <a:t>5/3 (hypothenuse/adjacent) </a:t>
            </a:r>
            <a:endParaRPr lang="en-SG">
              <a:ea typeface="Meiryo"/>
            </a:endParaRP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/>
              <a:t>3/5 (adj/hypo)</a:t>
            </a:r>
            <a:endParaRPr lang="en-SG">
              <a:ea typeface="Meiryo"/>
            </a:endParaRP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/>
              <a:t>2/5 (wrong)</a:t>
            </a:r>
            <a:endParaRPr lang="en-SG">
              <a:ea typeface="Meiryo"/>
            </a:endParaRP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/>
              <a:t>4/5 (wrong)</a:t>
            </a:r>
            <a:endParaRPr lang="en-SG">
              <a:ea typeface="Meiryo"/>
            </a:endParaRP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Not possible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842B1F-2A92-4C53-A84E-8F726EDDC0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867" y="1655890"/>
            <a:ext cx="6285546" cy="38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3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8D14EF-3B83-4808-80D4-5479975773FB}"/>
              </a:ext>
            </a:extLst>
          </p:cNvPr>
          <p:cNvSpPr/>
          <p:nvPr/>
        </p:nvSpPr>
        <p:spPr>
          <a:xfrm>
            <a:off x="1519247" y="913946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3B47-F396-4782-9B53-AF7D326D2BFC}"/>
              </a:ext>
            </a:extLst>
          </p:cNvPr>
          <p:cNvSpPr/>
          <p:nvPr/>
        </p:nvSpPr>
        <p:spPr>
          <a:xfrm>
            <a:off x="1509629" y="4436344"/>
            <a:ext cx="606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9F94D-D341-4524-A506-64C6EB126B3E}"/>
              </a:ext>
            </a:extLst>
          </p:cNvPr>
          <p:cNvSpPr/>
          <p:nvPr/>
        </p:nvSpPr>
        <p:spPr>
          <a:xfrm>
            <a:off x="6267408" y="45342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AB9EA-27E9-49EE-B65F-2538E4992346}"/>
              </a:ext>
            </a:extLst>
          </p:cNvPr>
          <p:cNvSpPr txBox="1"/>
          <p:nvPr/>
        </p:nvSpPr>
        <p:spPr>
          <a:xfrm>
            <a:off x="7058526" y="913946"/>
            <a:ext cx="43902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*Q2. Find angle </a:t>
            </a:r>
            <a:r>
              <a:rPr lang="en-SG" dirty="0" err="1"/>
              <a:t>acb</a:t>
            </a:r>
            <a:r>
              <a:rPr lang="en-SG" dirty="0"/>
              <a:t>.</a:t>
            </a:r>
          </a:p>
          <a:p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arctan(3/5)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 err="1"/>
              <a:t>arcsin</a:t>
            </a:r>
            <a:r>
              <a:rPr lang="en-SG" dirty="0"/>
              <a:t>(5/3)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 err="1"/>
              <a:t>arccos</a:t>
            </a:r>
            <a:r>
              <a:rPr lang="en-SG" dirty="0"/>
              <a:t>(3/5)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arctan(5/3)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 err="1"/>
              <a:t>arcsin</a:t>
            </a:r>
            <a:r>
              <a:rPr lang="en-SG" dirty="0"/>
              <a:t>(3/5)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842B1F-2A92-4C53-A84E-8F726EDDC0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867" y="1655890"/>
            <a:ext cx="6285546" cy="38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8D14EF-3B83-4808-80D4-5479975773FB}"/>
              </a:ext>
            </a:extLst>
          </p:cNvPr>
          <p:cNvSpPr/>
          <p:nvPr/>
        </p:nvSpPr>
        <p:spPr>
          <a:xfrm>
            <a:off x="1519247" y="913946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3B47-F396-4782-9B53-AF7D326D2BFC}"/>
              </a:ext>
            </a:extLst>
          </p:cNvPr>
          <p:cNvSpPr/>
          <p:nvPr/>
        </p:nvSpPr>
        <p:spPr>
          <a:xfrm>
            <a:off x="1509629" y="4436344"/>
            <a:ext cx="606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9F94D-D341-4524-A506-64C6EB126B3E}"/>
              </a:ext>
            </a:extLst>
          </p:cNvPr>
          <p:cNvSpPr/>
          <p:nvPr/>
        </p:nvSpPr>
        <p:spPr>
          <a:xfrm>
            <a:off x="6267408" y="45342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AB9EA-27E9-49EE-B65F-2538E4992346}"/>
              </a:ext>
            </a:extLst>
          </p:cNvPr>
          <p:cNvSpPr txBox="1"/>
          <p:nvPr/>
        </p:nvSpPr>
        <p:spPr>
          <a:xfrm>
            <a:off x="7058526" y="913946"/>
            <a:ext cx="43902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**Q3. Find f.</a:t>
            </a:r>
          </a:p>
          <a:p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1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2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3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4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5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4A4401-D6D2-4763-884C-C47200662C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9381" y="1498326"/>
            <a:ext cx="4588409" cy="36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4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8D14EF-3B83-4808-80D4-5479975773FB}"/>
              </a:ext>
            </a:extLst>
          </p:cNvPr>
          <p:cNvSpPr/>
          <p:nvPr/>
        </p:nvSpPr>
        <p:spPr>
          <a:xfrm>
            <a:off x="1519247" y="913946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3B47-F396-4782-9B53-AF7D326D2BFC}"/>
              </a:ext>
            </a:extLst>
          </p:cNvPr>
          <p:cNvSpPr/>
          <p:nvPr/>
        </p:nvSpPr>
        <p:spPr>
          <a:xfrm>
            <a:off x="1509629" y="4436344"/>
            <a:ext cx="606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9F94D-D341-4524-A506-64C6EB126B3E}"/>
              </a:ext>
            </a:extLst>
          </p:cNvPr>
          <p:cNvSpPr/>
          <p:nvPr/>
        </p:nvSpPr>
        <p:spPr>
          <a:xfrm>
            <a:off x="6267408" y="45342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AB9EA-27E9-49EE-B65F-2538E4992346}"/>
              </a:ext>
            </a:extLst>
          </p:cNvPr>
          <p:cNvSpPr txBox="1"/>
          <p:nvPr/>
        </p:nvSpPr>
        <p:spPr>
          <a:xfrm>
            <a:off x="7058526" y="913946"/>
            <a:ext cx="43902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***Q4. Find sin(angle bac).</a:t>
            </a:r>
          </a:p>
          <a:p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5/3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3/5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2/5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4/5</a:t>
            </a:r>
          </a:p>
          <a:p>
            <a:pPr marL="342900" indent="-342900">
              <a:buAutoNum type="arabicParenR"/>
            </a:pPr>
            <a:endParaRPr lang="en-SG" dirty="0"/>
          </a:p>
          <a:p>
            <a:pPr marL="342900" indent="-342900">
              <a:buAutoNum type="arabicParenR"/>
            </a:pPr>
            <a:r>
              <a:rPr lang="en-SG" dirty="0"/>
              <a:t>Not possible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842B1F-2A92-4C53-A84E-8F726EDDC0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867" y="1655890"/>
            <a:ext cx="6285546" cy="38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5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7B81-77A2-4DAB-B662-DBA5C9EF7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346269"/>
            <a:ext cx="7060135" cy="1244532"/>
          </a:xfrm>
        </p:spPr>
        <p:txBody>
          <a:bodyPr/>
          <a:lstStyle/>
          <a:p>
            <a:r>
              <a:rPr lang="en-SG" dirty="0"/>
              <a:t>The basic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7B68F-1385-4FDD-A9EA-D067B1D9E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2312" y="2752725"/>
            <a:ext cx="7052117" cy="2409825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SG" dirty="0"/>
              <a:t>sine</a:t>
            </a:r>
          </a:p>
          <a:p>
            <a:pPr marL="457200" indent="-457200">
              <a:buAutoNum type="arabicParenR"/>
            </a:pPr>
            <a:r>
              <a:rPr lang="en-SG" dirty="0"/>
              <a:t>cosine</a:t>
            </a:r>
          </a:p>
          <a:p>
            <a:pPr marL="457200" indent="-457200">
              <a:buAutoNum type="arabicParenR"/>
            </a:pPr>
            <a:r>
              <a:rPr lang="en-SG" dirty="0"/>
              <a:t>tangent</a:t>
            </a:r>
          </a:p>
        </p:txBody>
      </p:sp>
    </p:spTree>
    <p:extLst>
      <p:ext uri="{BB962C8B-B14F-4D97-AF65-F5344CB8AC3E}">
        <p14:creationId xmlns:p14="http://schemas.microsoft.com/office/powerpoint/2010/main" val="187103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olygon&#10;&#10;Description automatically generated">
            <a:extLst>
              <a:ext uri="{FF2B5EF4-FFF2-40B4-BE49-F238E27FC236}">
                <a16:creationId xmlns:a16="http://schemas.microsoft.com/office/drawing/2014/main" id="{0563D4F8-180D-4017-85B6-9674CBBAAE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CCCFF"/>
              </a:clrFrom>
              <a:clrTo>
                <a:srgbClr val="CCC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278FC3-479E-4A8D-815D-58F584EDD4D1}"/>
              </a:ext>
            </a:extLst>
          </p:cNvPr>
          <p:cNvSpPr/>
          <p:nvPr/>
        </p:nvSpPr>
        <p:spPr>
          <a:xfrm>
            <a:off x="131665" y="3353102"/>
            <a:ext cx="10635917" cy="822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64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1AEF-AB45-41C6-92E3-3A714A94C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arc-sin/cos/tan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BC780-C2EA-4975-8286-A18E01093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14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olygon&#10;&#10;Description automatically generated">
            <a:extLst>
              <a:ext uri="{FF2B5EF4-FFF2-40B4-BE49-F238E27FC236}">
                <a16:creationId xmlns:a16="http://schemas.microsoft.com/office/drawing/2014/main" id="{0563D4F8-180D-4017-85B6-9674CBBAAE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CCCFF"/>
              </a:clrFrom>
              <a:clrTo>
                <a:srgbClr val="CCC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244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5BC710-D891-491D-A811-690F44198837}"/>
              </a:ext>
            </a:extLst>
          </p:cNvPr>
          <p:cNvCxnSpPr/>
          <p:nvPr/>
        </p:nvCxnSpPr>
        <p:spPr>
          <a:xfrm flipH="1" flipV="1">
            <a:off x="561474" y="4860758"/>
            <a:ext cx="866273" cy="802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68AA05-53EE-4E7F-A17B-76EF8A2E31E7}"/>
              </a:ext>
            </a:extLst>
          </p:cNvPr>
          <p:cNvCxnSpPr/>
          <p:nvPr/>
        </p:nvCxnSpPr>
        <p:spPr>
          <a:xfrm flipH="1" flipV="1">
            <a:off x="4612105" y="4860758"/>
            <a:ext cx="866273" cy="802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3C0F64-EE6B-4F2E-913E-9414BE45DA55}"/>
              </a:ext>
            </a:extLst>
          </p:cNvPr>
          <p:cNvCxnSpPr/>
          <p:nvPr/>
        </p:nvCxnSpPr>
        <p:spPr>
          <a:xfrm flipH="1" flipV="1">
            <a:off x="8526380" y="4860757"/>
            <a:ext cx="866273" cy="802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28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CA074-55FF-470B-9E50-7B8BB632CF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246" y="1498325"/>
            <a:ext cx="5792024" cy="38613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8D14EF-3B83-4808-80D4-5479975773FB}"/>
              </a:ext>
            </a:extLst>
          </p:cNvPr>
          <p:cNvSpPr/>
          <p:nvPr/>
        </p:nvSpPr>
        <p:spPr>
          <a:xfrm>
            <a:off x="1519247" y="913946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3B47-F396-4782-9B53-AF7D326D2BFC}"/>
              </a:ext>
            </a:extLst>
          </p:cNvPr>
          <p:cNvSpPr/>
          <p:nvPr/>
        </p:nvSpPr>
        <p:spPr>
          <a:xfrm>
            <a:off x="1509629" y="4436344"/>
            <a:ext cx="606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9F94D-D341-4524-A506-64C6EB126B3E}"/>
              </a:ext>
            </a:extLst>
          </p:cNvPr>
          <p:cNvSpPr/>
          <p:nvPr/>
        </p:nvSpPr>
        <p:spPr>
          <a:xfrm>
            <a:off x="6267408" y="45342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AB9EA-27E9-49EE-B65F-2538E4992346}"/>
              </a:ext>
            </a:extLst>
          </p:cNvPr>
          <p:cNvSpPr txBox="1"/>
          <p:nvPr/>
        </p:nvSpPr>
        <p:spPr>
          <a:xfrm>
            <a:off x="7058526" y="913946"/>
            <a:ext cx="43902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Example 1. Find angle bac.</a:t>
            </a:r>
          </a:p>
          <a:p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What are the lengths given?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f = 3, g = 4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With respect to (</a:t>
            </a:r>
            <a:r>
              <a:rPr lang="en-SG" dirty="0" err="1"/>
              <a:t>wrt</a:t>
            </a:r>
            <a:r>
              <a:rPr lang="en-SG" dirty="0"/>
              <a:t>) angle bac, which is opposite and which is adjacent?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err="1"/>
              <a:t>Opp</a:t>
            </a:r>
            <a:r>
              <a:rPr lang="en-SG" dirty="0"/>
              <a:t> = g, </a:t>
            </a:r>
            <a:r>
              <a:rPr lang="en-SG" dirty="0" err="1"/>
              <a:t>adj</a:t>
            </a:r>
            <a:r>
              <a:rPr lang="en-SG" dirty="0"/>
              <a:t> = f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Which </a:t>
            </a:r>
            <a:r>
              <a:rPr lang="en-SG" dirty="0" err="1"/>
              <a:t>trigo</a:t>
            </a:r>
            <a:r>
              <a:rPr lang="en-SG" dirty="0"/>
              <a:t> formula to use?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Ratio of </a:t>
            </a:r>
            <a:r>
              <a:rPr lang="en-SG" dirty="0" err="1"/>
              <a:t>opp</a:t>
            </a:r>
            <a:r>
              <a:rPr lang="en-SG" dirty="0"/>
              <a:t>/</a:t>
            </a:r>
            <a:r>
              <a:rPr lang="en-SG" dirty="0" err="1"/>
              <a:t>adj</a:t>
            </a:r>
            <a:r>
              <a:rPr lang="en-SG" dirty="0"/>
              <a:t>, hence we use tangent. Since we are finding angles, we’ll use arc-tan.</a:t>
            </a:r>
          </a:p>
          <a:p>
            <a:endParaRPr lang="en-SG" dirty="0"/>
          </a:p>
          <a:p>
            <a:r>
              <a:rPr lang="en-SG" dirty="0"/>
              <a:t>Answer:</a:t>
            </a:r>
          </a:p>
          <a:p>
            <a:r>
              <a:rPr lang="en-SG" dirty="0"/>
              <a:t>Arctan(4/3)</a:t>
            </a:r>
          </a:p>
        </p:txBody>
      </p:sp>
    </p:spTree>
    <p:extLst>
      <p:ext uri="{BB962C8B-B14F-4D97-AF65-F5344CB8AC3E}">
        <p14:creationId xmlns:p14="http://schemas.microsoft.com/office/powerpoint/2010/main" val="226989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1AEF-AB45-41C6-92E3-3A714A94C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Pythagoras’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BC780-C2EA-4975-8286-A18E01093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and perfect squares</a:t>
            </a:r>
          </a:p>
        </p:txBody>
      </p:sp>
    </p:spTree>
    <p:extLst>
      <p:ext uri="{BB962C8B-B14F-4D97-AF65-F5344CB8AC3E}">
        <p14:creationId xmlns:p14="http://schemas.microsoft.com/office/powerpoint/2010/main" val="17986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rrow&#10;&#10;Description automatically generated">
            <a:extLst>
              <a:ext uri="{FF2B5EF4-FFF2-40B4-BE49-F238E27FC236}">
                <a16:creationId xmlns:a16="http://schemas.microsoft.com/office/drawing/2014/main" id="{CCE3FA3B-4126-44F6-9940-9FE3515A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985"/>
            <a:ext cx="6665495" cy="488803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C0EFCFC-920B-4718-A6B5-E2A102377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43" y="793256"/>
            <a:ext cx="4813158" cy="48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8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8D14EF-3B83-4808-80D4-5479975773FB}"/>
              </a:ext>
            </a:extLst>
          </p:cNvPr>
          <p:cNvSpPr/>
          <p:nvPr/>
        </p:nvSpPr>
        <p:spPr>
          <a:xfrm>
            <a:off x="1519247" y="913946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3B47-F396-4782-9B53-AF7D326D2BFC}"/>
              </a:ext>
            </a:extLst>
          </p:cNvPr>
          <p:cNvSpPr/>
          <p:nvPr/>
        </p:nvSpPr>
        <p:spPr>
          <a:xfrm>
            <a:off x="1509629" y="4436344"/>
            <a:ext cx="606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9F94D-D341-4524-A506-64C6EB126B3E}"/>
              </a:ext>
            </a:extLst>
          </p:cNvPr>
          <p:cNvSpPr/>
          <p:nvPr/>
        </p:nvSpPr>
        <p:spPr>
          <a:xfrm>
            <a:off x="6267408" y="45342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AB9EA-27E9-49EE-B65F-2538E4992346}"/>
              </a:ext>
            </a:extLst>
          </p:cNvPr>
          <p:cNvSpPr txBox="1"/>
          <p:nvPr/>
        </p:nvSpPr>
        <p:spPr>
          <a:xfrm>
            <a:off x="7058526" y="913946"/>
            <a:ext cx="43902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Example 2. Find g.</a:t>
            </a:r>
          </a:p>
          <a:p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Where is the right angle?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Angle </a:t>
            </a:r>
            <a:r>
              <a:rPr lang="en-SG" dirty="0" err="1"/>
              <a:t>abc</a:t>
            </a: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Recall Pythagoras theorem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a^2 + b^2 = c^2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Hence,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3^2 + g^2 = 5^2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g^2 = 5^2 – 3^2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g = sqrt(25 – 9) =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+mj-lt"/>
              <a:buAutoNum type="arabicPeriod" startAt="4"/>
            </a:pPr>
            <a:r>
              <a:rPr lang="en-SG" dirty="0"/>
              <a:t>Answer,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g = 4</a:t>
            </a:r>
          </a:p>
          <a:p>
            <a:pPr marL="342900" indent="-342900">
              <a:buAutoNum type="arabicParenR"/>
            </a:pP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842B1F-2A92-4C53-A84E-8F726EDDC0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867" y="1655890"/>
            <a:ext cx="6285546" cy="38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81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13B39"/>
      </a:dk2>
      <a:lt2>
        <a:srgbClr val="E4E8E2"/>
      </a:lt2>
      <a:accent1>
        <a:srgbClr val="C976E6"/>
      </a:accent1>
      <a:accent2>
        <a:srgbClr val="8458E1"/>
      </a:accent2>
      <a:accent3>
        <a:srgbClr val="7680E6"/>
      </a:accent3>
      <a:accent4>
        <a:srgbClr val="589EE1"/>
      </a:accent4>
      <a:accent5>
        <a:srgbClr val="45B1BA"/>
      </a:accent5>
      <a:accent6>
        <a:srgbClr val="47B58F"/>
      </a:accent6>
      <a:hlink>
        <a:srgbClr val="658E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278</Words>
  <Application>Microsoft Office PowerPoint</Application>
  <PresentationFormat>Widescreen</PresentationFormat>
  <Paragraphs>116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SketchLinesVTI</vt:lpstr>
      <vt:lpstr>Trigonometry</vt:lpstr>
      <vt:lpstr>The basic 3</vt:lpstr>
      <vt:lpstr>PowerPoint Presentation</vt:lpstr>
      <vt:lpstr>arc-sin/cos/tan</vt:lpstr>
      <vt:lpstr>PowerPoint Presentation</vt:lpstr>
      <vt:lpstr>PowerPoint Presentation</vt:lpstr>
      <vt:lpstr>Pythagoras’ Theorem</vt:lpstr>
      <vt:lpstr>PowerPoint Presentation</vt:lpstr>
      <vt:lpstr>PowerPoint Presentation</vt:lpstr>
      <vt:lpstr>QUIZ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Trigonometry</dc:title>
  <dc:creator>Benjamin Tan</dc:creator>
  <cp:lastModifiedBy>Benjamin Tan</cp:lastModifiedBy>
  <cp:revision>29</cp:revision>
  <dcterms:created xsi:type="dcterms:W3CDTF">2020-12-11T17:35:38Z</dcterms:created>
  <dcterms:modified xsi:type="dcterms:W3CDTF">2020-12-12T05:25:16Z</dcterms:modified>
</cp:coreProperties>
</file>