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EDBA3-D6B6-4A21-97BF-7B8AB2209526}" v="6" dt="2020-12-19T03:44:09.219"/>
    <p1510:client id="{E2114959-AC19-49DB-82B9-7DB874D57763}" v="4" dt="2020-12-19T05:15:30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970" autoAdjust="0"/>
  </p:normalViewPr>
  <p:slideViewPr>
    <p:cSldViewPr snapToGrid="0">
      <p:cViewPr varScale="1">
        <p:scale>
          <a:sx n="48" d="100"/>
          <a:sy n="48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Windows Live" clId="Web-{E2114959-AC19-49DB-82B9-7DB874D57763}"/>
    <pc:docChg chg="modSld">
      <pc:chgData name="Benjamin Tan" userId="1912396213eb13dc" providerId="Windows Live" clId="Web-{E2114959-AC19-49DB-82B9-7DB874D57763}" dt="2020-12-19T05:15:30.818" v="6" actId="1076"/>
      <pc:docMkLst>
        <pc:docMk/>
      </pc:docMkLst>
      <pc:sldChg chg="modNotes">
        <pc:chgData name="Benjamin Tan" userId="1912396213eb13dc" providerId="Windows Live" clId="Web-{E2114959-AC19-49DB-82B9-7DB874D57763}" dt="2020-12-19T05:10:54.080" v="2"/>
        <pc:sldMkLst>
          <pc:docMk/>
          <pc:sldMk cId="2939370734" sldId="260"/>
        </pc:sldMkLst>
      </pc:sldChg>
      <pc:sldChg chg="addSp modSp">
        <pc:chgData name="Benjamin Tan" userId="1912396213eb13dc" providerId="Windows Live" clId="Web-{E2114959-AC19-49DB-82B9-7DB874D57763}" dt="2020-12-19T05:15:30.818" v="6" actId="1076"/>
        <pc:sldMkLst>
          <pc:docMk/>
          <pc:sldMk cId="1167277790" sldId="263"/>
        </pc:sldMkLst>
        <pc:spChg chg="add mod">
          <ac:chgData name="Benjamin Tan" userId="1912396213eb13dc" providerId="Windows Live" clId="Web-{E2114959-AC19-49DB-82B9-7DB874D57763}" dt="2020-12-19T05:15:30.818" v="6" actId="1076"/>
          <ac:spMkLst>
            <pc:docMk/>
            <pc:sldMk cId="1167277790" sldId="263"/>
            <ac:spMk id="4" creationId="{9CFB4C2B-6ECC-430A-B139-B26A5E698660}"/>
          </ac:spMkLst>
        </pc:spChg>
      </pc:sldChg>
    </pc:docChg>
  </pc:docChgLst>
  <pc:docChgLst>
    <pc:chgData name="Benjamin Tan" userId="1912396213eb13dc" providerId="LiveId" clId="{C88EDBA3-D6B6-4A21-97BF-7B8AB2209526}"/>
    <pc:docChg chg="custSel mod addSld delSld modSld sldOrd">
      <pc:chgData name="Benjamin Tan" userId="1912396213eb13dc" providerId="LiveId" clId="{C88EDBA3-D6B6-4A21-97BF-7B8AB2209526}" dt="2020-12-19T03:44:18.707" v="133" actId="1076"/>
      <pc:docMkLst>
        <pc:docMk/>
      </pc:docMkLst>
      <pc:sldChg chg="del">
        <pc:chgData name="Benjamin Tan" userId="1912396213eb13dc" providerId="LiveId" clId="{C88EDBA3-D6B6-4A21-97BF-7B8AB2209526}" dt="2020-12-19T03:38:14.814" v="1" actId="2696"/>
        <pc:sldMkLst>
          <pc:docMk/>
          <pc:sldMk cId="675828465" sldId="262"/>
        </pc:sldMkLst>
      </pc:sldChg>
      <pc:sldChg chg="addSp delSp modSp add mod setBg">
        <pc:chgData name="Benjamin Tan" userId="1912396213eb13dc" providerId="LiveId" clId="{C88EDBA3-D6B6-4A21-97BF-7B8AB2209526}" dt="2020-12-19T03:40:16.053" v="75" actId="20577"/>
        <pc:sldMkLst>
          <pc:docMk/>
          <pc:sldMk cId="1167277790" sldId="263"/>
        </pc:sldMkLst>
        <pc:spChg chg="mod">
          <ac:chgData name="Benjamin Tan" userId="1912396213eb13dc" providerId="LiveId" clId="{C88EDBA3-D6B6-4A21-97BF-7B8AB2209526}" dt="2020-12-19T03:39:56.246" v="27" actId="26606"/>
          <ac:spMkLst>
            <pc:docMk/>
            <pc:sldMk cId="1167277790" sldId="263"/>
            <ac:spMk id="2" creationId="{1CF3B9EB-E7E2-40CC-B2AF-24DD83397EA9}"/>
          </ac:spMkLst>
        </pc:spChg>
        <pc:spChg chg="mod">
          <ac:chgData name="Benjamin Tan" userId="1912396213eb13dc" providerId="LiveId" clId="{C88EDBA3-D6B6-4A21-97BF-7B8AB2209526}" dt="2020-12-19T03:40:16.053" v="75" actId="20577"/>
          <ac:spMkLst>
            <pc:docMk/>
            <pc:sldMk cId="1167277790" sldId="263"/>
            <ac:spMk id="3" creationId="{329E51D2-71EC-4A02-9E48-F29FF7B5934C}"/>
          </ac:spMkLst>
        </pc:spChg>
        <pc:spChg chg="add">
          <ac:chgData name="Benjamin Tan" userId="1912396213eb13dc" providerId="LiveId" clId="{C88EDBA3-D6B6-4A21-97BF-7B8AB2209526}" dt="2020-12-19T03:39:56.246" v="27" actId="26606"/>
          <ac:spMkLst>
            <pc:docMk/>
            <pc:sldMk cId="1167277790" sldId="263"/>
            <ac:spMk id="10" creationId="{F1174801-1395-44C5-9B00-CCAC45C056E7}"/>
          </ac:spMkLst>
        </pc:spChg>
        <pc:spChg chg="add">
          <ac:chgData name="Benjamin Tan" userId="1912396213eb13dc" providerId="LiveId" clId="{C88EDBA3-D6B6-4A21-97BF-7B8AB2209526}" dt="2020-12-19T03:39:56.246" v="27" actId="26606"/>
          <ac:spMkLst>
            <pc:docMk/>
            <pc:sldMk cId="1167277790" sldId="263"/>
            <ac:spMk id="12" creationId="{996DFAFB-BCE1-4BEC-82FB-D574234DEF0A}"/>
          </ac:spMkLst>
        </pc:spChg>
        <pc:grpChg chg="add">
          <ac:chgData name="Benjamin Tan" userId="1912396213eb13dc" providerId="LiveId" clId="{C88EDBA3-D6B6-4A21-97BF-7B8AB2209526}" dt="2020-12-19T03:39:56.246" v="27" actId="26606"/>
          <ac:grpSpMkLst>
            <pc:docMk/>
            <pc:sldMk cId="1167277790" sldId="263"/>
            <ac:grpSpMk id="14" creationId="{4210BA9D-B4AC-4A1D-B63B-44F10A9A7D49}"/>
          </ac:grpSpMkLst>
        </pc:grpChg>
        <pc:grpChg chg="add">
          <ac:chgData name="Benjamin Tan" userId="1912396213eb13dc" providerId="LiveId" clId="{C88EDBA3-D6B6-4A21-97BF-7B8AB2209526}" dt="2020-12-19T03:39:56.246" v="27" actId="26606"/>
          <ac:grpSpMkLst>
            <pc:docMk/>
            <pc:sldMk cId="1167277790" sldId="263"/>
            <ac:grpSpMk id="24" creationId="{80F56037-8334-4400-9C7A-A3BEFA96A8A6}"/>
          </ac:grpSpMkLst>
        </pc:grpChg>
        <pc:grpChg chg="add">
          <ac:chgData name="Benjamin Tan" userId="1912396213eb13dc" providerId="LiveId" clId="{C88EDBA3-D6B6-4A21-97BF-7B8AB2209526}" dt="2020-12-19T03:39:56.246" v="27" actId="26606"/>
          <ac:grpSpMkLst>
            <pc:docMk/>
            <pc:sldMk cId="1167277790" sldId="263"/>
            <ac:grpSpMk id="28" creationId="{6B310A71-665E-47AB-9D80-2D90F7D92163}"/>
          </ac:grpSpMkLst>
        </pc:grpChg>
        <pc:picChg chg="del">
          <ac:chgData name="Benjamin Tan" userId="1912396213eb13dc" providerId="LiveId" clId="{C88EDBA3-D6B6-4A21-97BF-7B8AB2209526}" dt="2020-12-19T03:39:43.546" v="2" actId="478"/>
          <ac:picMkLst>
            <pc:docMk/>
            <pc:sldMk cId="1167277790" sldId="263"/>
            <ac:picMk id="4" creationId="{180346A9-1760-4780-976D-AB84A08D7443}"/>
          </ac:picMkLst>
        </pc:picChg>
        <pc:picChg chg="add mod">
          <ac:chgData name="Benjamin Tan" userId="1912396213eb13dc" providerId="LiveId" clId="{C88EDBA3-D6B6-4A21-97BF-7B8AB2209526}" dt="2020-12-19T03:39:56.246" v="27" actId="26606"/>
          <ac:picMkLst>
            <pc:docMk/>
            <pc:sldMk cId="1167277790" sldId="263"/>
            <ac:picMk id="5" creationId="{489C1EB8-7FB3-4F51-B1B5-1CC48279460D}"/>
          </ac:picMkLst>
        </pc:picChg>
      </pc:sldChg>
      <pc:sldChg chg="addSp delSp modSp add ord">
        <pc:chgData name="Benjamin Tan" userId="1912396213eb13dc" providerId="LiveId" clId="{C88EDBA3-D6B6-4A21-97BF-7B8AB2209526}" dt="2020-12-19T03:44:18.707" v="133" actId="1076"/>
        <pc:sldMkLst>
          <pc:docMk/>
          <pc:sldMk cId="130783947" sldId="264"/>
        </pc:sldMkLst>
        <pc:spChg chg="mod">
          <ac:chgData name="Benjamin Tan" userId="1912396213eb13dc" providerId="LiveId" clId="{C88EDBA3-D6B6-4A21-97BF-7B8AB2209526}" dt="2020-12-19T03:44:08.987" v="130" actId="20577"/>
          <ac:spMkLst>
            <pc:docMk/>
            <pc:sldMk cId="130783947" sldId="264"/>
            <ac:spMk id="3" creationId="{329E51D2-71EC-4A02-9E48-F29FF7B5934C}"/>
          </ac:spMkLst>
        </pc:spChg>
        <pc:picChg chg="del">
          <ac:chgData name="Benjamin Tan" userId="1912396213eb13dc" providerId="LiveId" clId="{C88EDBA3-D6B6-4A21-97BF-7B8AB2209526}" dt="2020-12-19T03:41:09.077" v="86" actId="478"/>
          <ac:picMkLst>
            <pc:docMk/>
            <pc:sldMk cId="130783947" sldId="264"/>
            <ac:picMk id="4" creationId="{180346A9-1760-4780-976D-AB84A08D7443}"/>
          </ac:picMkLst>
        </pc:picChg>
        <pc:picChg chg="add mod">
          <ac:chgData name="Benjamin Tan" userId="1912396213eb13dc" providerId="LiveId" clId="{C88EDBA3-D6B6-4A21-97BF-7B8AB2209526}" dt="2020-12-19T03:43:52.667" v="91" actId="1076"/>
          <ac:picMkLst>
            <pc:docMk/>
            <pc:sldMk cId="130783947" sldId="264"/>
            <ac:picMk id="5" creationId="{8003BFB5-3C67-472D-AAD9-B2F8B2484407}"/>
          </ac:picMkLst>
        </pc:picChg>
        <pc:picChg chg="add mod">
          <ac:chgData name="Benjamin Tan" userId="1912396213eb13dc" providerId="LiveId" clId="{C88EDBA3-D6B6-4A21-97BF-7B8AB2209526}" dt="2020-12-19T03:44:18.707" v="133" actId="1076"/>
          <ac:picMkLst>
            <pc:docMk/>
            <pc:sldMk cId="130783947" sldId="264"/>
            <ac:picMk id="6" creationId="{F5C6B61C-D6CB-4ACF-AB85-511F9E8711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0EABC-47C8-4AC9-BF8C-9F56AF8146EA}" type="datetimeFigureOut">
              <a:rPr lang="en-SG" smtClean="0"/>
              <a:t>18/12/2020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806E-8D14-42EA-9EF4-BA8E547C92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76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Simple initialisation and setting of x, y coordinates and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9806E-8D14-42EA-9EF4-BA8E547C925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72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 == true</a:t>
            </a:r>
          </a:p>
          <a:p>
            <a:r>
              <a:rPr lang="en-US">
                <a:cs typeface="Calibri"/>
              </a:rPr>
              <a:t>0 == false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9806E-8D14-42EA-9EF4-BA8E547C92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4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9806E-8D14-42EA-9EF4-BA8E547C925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820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3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BFC40-783F-4B39-94F0-8FB2E5DEC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1087" r="-1" b="1390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E8C3D6-75D5-4E9A-9683-E8D3AE0C2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SG" sz="5400">
                <a:solidFill>
                  <a:srgbClr val="FFFFFF"/>
                </a:solidFill>
              </a:rPr>
              <a:t>PlayState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04E42-28A7-4607-99F6-FB3AD97D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SG" sz="2200" dirty="0">
                <a:solidFill>
                  <a:srgbClr val="FFFFFF"/>
                </a:solidFill>
              </a:rPr>
              <a:t>Last and final component of Race Car!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83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0A85-A2AC-473F-8483-F5502502F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3184"/>
            <a:ext cx="9144000" cy="1075405"/>
          </a:xfrm>
        </p:spPr>
        <p:txBody>
          <a:bodyPr/>
          <a:lstStyle/>
          <a:p>
            <a:r>
              <a:rPr lang="en-SG" dirty="0"/>
              <a:t>Food for thought…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DC2B8-AECC-44AE-A813-DF89D5275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3600"/>
            <a:ext cx="9144000" cy="40512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How to generate AI cars to play with us?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How to ensure cars can move as expected?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How to zoom into the individual car or set our car as the epicentre?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905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4E0FD9-9D0F-4D5B-8534-9D1AE050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305" y="1065822"/>
            <a:ext cx="7636043" cy="53189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This is a car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Some small recap, a car has these following characteristics: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dirty="0"/>
              <a:t>X coordinate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dirty="0"/>
              <a:t>Y coordinate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dirty="0"/>
              <a:t>Speed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dirty="0"/>
              <a:t>Angle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dirty="0"/>
              <a:t>N-counter (ranges from 0 – 7 for the points array)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7F086-BEF2-4F4A-86F2-13611AE6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7" y="1803759"/>
            <a:ext cx="2258151" cy="23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40B7-E52C-4536-AFBB-CE02D841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6989"/>
            <a:ext cx="9144000" cy="1219784"/>
          </a:xfrm>
        </p:spPr>
        <p:txBody>
          <a:bodyPr/>
          <a:lstStyle/>
          <a:p>
            <a:r>
              <a:rPr lang="en-SG" dirty="0"/>
              <a:t>Creating “AI”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CFFB-40A7-409F-B05F-B571CBF1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9221"/>
            <a:ext cx="9144000" cy="44917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Relatively simple as we have created a structure object called car -&gt; call it and initialise all of the cars we need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0C1C6-67E5-4874-948F-9B1FBB23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13" y="3429000"/>
            <a:ext cx="4963090" cy="28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DF7CE3A-5BDC-4E10-9388-4C79AC102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EE8754-F2D6-4612-9200-7AFC134C9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1339C3-F988-4CF6-BDF8-4BA05CB8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8138096-B969-482E-A58F-BD9CB0BB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C54DBC-FFE9-4D1A-A444-F4C7E392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29F8B6-CF1D-4661-853E-7075100EA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854BC5D-2232-41F5-98C2-3AC5EBFB8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8892BEF-2479-47E3-BB9B-50C3BEEC5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4A0DB-BE5F-4000-9544-5623F83A1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283B88-21B5-4B9D-9F3E-09283E98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169452"/>
            <a:ext cx="10583117" cy="2056572"/>
          </a:xfrm>
        </p:spPr>
        <p:txBody>
          <a:bodyPr anchor="b">
            <a:normAutofit/>
          </a:bodyPr>
          <a:lstStyle/>
          <a:p>
            <a:pPr algn="l"/>
            <a:r>
              <a:rPr lang="en-SG" sz="5400"/>
              <a:t>Updating Car’s 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9AB5F-36A7-46D5-8472-BE43F06A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590" y="2604577"/>
            <a:ext cx="3776415" cy="3726145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200" dirty="0"/>
              <a:t>Using update to update directional flags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sz="2200" dirty="0"/>
              <a:t>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sz="2200" dirty="0"/>
              <a:t>Down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sz="2200" dirty="0"/>
              <a:t>Left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sz="2200" dirty="0"/>
              <a:t>Right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SG" sz="2200" dirty="0"/>
          </a:p>
        </p:txBody>
      </p:sp>
      <p:grpSp>
        <p:nvGrpSpPr>
          <p:cNvPr id="23" name="Cross">
            <a:extLst>
              <a:ext uri="{FF2B5EF4-FFF2-40B4-BE49-F238E27FC236}">
                <a16:creationId xmlns:a16="http://schemas.microsoft.com/office/drawing/2014/main" id="{B270D064-4AA8-4476-8B01-32F8176A4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8100D3-125D-4F8C-83B8-B5898B6F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2153A7-5195-4EFC-B16A-D5758F96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00267A-A086-4703-B285-5C9ED6347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37" y="2917470"/>
            <a:ext cx="6861887" cy="2470844"/>
          </a:xfrm>
          <a:prstGeom prst="rect">
            <a:avLst/>
          </a:prstGeom>
        </p:spPr>
      </p:pic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AB6237A3-9D32-467E-AA5A-14D052593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057400-8420-478E-8A2F-B58D45E0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CC012467-B7B8-440A-8DAB-5EFF70FA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0F8C8E4-FB02-4F5D-9DC9-A062442E4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40D7C3-FA31-4AF6-AD75-E54BF48E9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28BB2D-104A-4CDF-8D53-D83ACBC85B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A3CCEA3-9A1A-408D-9344-64347FAFA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C8F56CD-A9BE-4A11-90D6-A0C38552E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152681-AFB0-428A-B6D0-BC183F8C4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AD8FD39-79C9-4EA7-A00A-CDA13E009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A2652E6-AEC0-4A6E-9E79-B09605219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37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B9EB-E7E2-40CC-B2AF-24DD8339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2638"/>
            <a:ext cx="9144000" cy="1316037"/>
          </a:xfrm>
        </p:spPr>
        <p:txBody>
          <a:bodyPr>
            <a:normAutofit fontScale="90000"/>
          </a:bodyPr>
          <a:lstStyle/>
          <a:p>
            <a:r>
              <a:rPr lang="en-SG" dirty="0"/>
              <a:t>Making Car as the Epicentre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E51D2-71EC-4A02-9E48-F29FF7B5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358"/>
            <a:ext cx="9144000" cy="365300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Usually, we set </a:t>
            </a:r>
            <a:r>
              <a:rPr lang="en-SG" dirty="0" err="1"/>
              <a:t>targetSize</a:t>
            </a:r>
            <a:r>
              <a:rPr lang="en-SG" dirty="0"/>
              <a:t> and </a:t>
            </a:r>
            <a:r>
              <a:rPr lang="en-SG" dirty="0" err="1"/>
              <a:t>setScale</a:t>
            </a:r>
            <a:r>
              <a:rPr lang="en-SG" dirty="0"/>
              <a:t> to scale the background image to the desired size that fits the window width and height.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346A9-1760-4780-976D-AB84A08D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38" y="4158337"/>
            <a:ext cx="10417126" cy="12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F3B9EB-E7E2-40CC-B2AF-24DD8339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3776416" cy="3155419"/>
          </a:xfrm>
        </p:spPr>
        <p:txBody>
          <a:bodyPr anchor="b">
            <a:normAutofit/>
          </a:bodyPr>
          <a:lstStyle/>
          <a:p>
            <a:pPr algn="l"/>
            <a:r>
              <a:rPr lang="en-SG" sz="5400"/>
              <a:t>Making Car as the Epicentre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E51D2-71EC-4A02-9E48-F29FF7B5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3776415" cy="2054306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200" dirty="0"/>
              <a:t>However by doing so…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200" dirty="0"/>
              <a:t>Map is too huge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200" dirty="0"/>
              <a:t>Difficult to navigate</a:t>
            </a:r>
          </a:p>
        </p:txBody>
      </p:sp>
      <p:grpSp>
        <p:nvGrpSpPr>
          <p:cNvPr id="24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9C1EB8-7FB3-4F51-B1B5-1CC48279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57" y="1017540"/>
            <a:ext cx="6402214" cy="4817666"/>
          </a:xfrm>
          <a:prstGeom prst="rect">
            <a:avLst/>
          </a:prstGeom>
        </p:spPr>
      </p:pic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CFB4C2B-6ECC-430A-B139-B26A5E698660}"/>
              </a:ext>
            </a:extLst>
          </p:cNvPr>
          <p:cNvSpPr/>
          <p:nvPr/>
        </p:nvSpPr>
        <p:spPr>
          <a:xfrm>
            <a:off x="5521570" y="1369646"/>
            <a:ext cx="1466489" cy="138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B9EB-E7E2-40CC-B2AF-24DD8339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2638"/>
            <a:ext cx="9144000" cy="1316037"/>
          </a:xfrm>
        </p:spPr>
        <p:txBody>
          <a:bodyPr>
            <a:normAutofit fontScale="90000"/>
          </a:bodyPr>
          <a:lstStyle/>
          <a:p>
            <a:r>
              <a:rPr lang="en-SG" dirty="0"/>
              <a:t>Making Car as the Epicentre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E51D2-71EC-4A02-9E48-F29FF7B5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358"/>
            <a:ext cx="9144000" cy="365300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Thus…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In constructor we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In draw we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3BFB5-3C67-472D-AAD9-B2F8B248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63" y="3473116"/>
            <a:ext cx="4788800" cy="604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6B61C-D6CB-4ACF-AB85-511F9E871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63" y="5262992"/>
            <a:ext cx="8075668" cy="13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394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412E24"/>
      </a:dk2>
      <a:lt2>
        <a:srgbClr val="E2E6E8"/>
      </a:lt2>
      <a:accent1>
        <a:srgbClr val="D58B64"/>
      </a:accent1>
      <a:accent2>
        <a:srgbClr val="DD8086"/>
      </a:accent2>
      <a:accent3>
        <a:srgbClr val="B4A161"/>
      </a:accent3>
      <a:accent4>
        <a:srgbClr val="56B0B8"/>
      </a:accent4>
      <a:accent5>
        <a:srgbClr val="74A8D9"/>
      </a:accent5>
      <a:accent6>
        <a:srgbClr val="646ED5"/>
      </a:accent6>
      <a:hlink>
        <a:srgbClr val="5B879E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194</Words>
  <Application>Microsoft Office PowerPoint</Application>
  <PresentationFormat>Widescreen</PresentationFormat>
  <Paragraphs>36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ExploreVTI</vt:lpstr>
      <vt:lpstr>PlayState</vt:lpstr>
      <vt:lpstr>Food for thought…</vt:lpstr>
      <vt:lpstr>PowerPoint Presentation</vt:lpstr>
      <vt:lpstr>Creating “AI” Cars</vt:lpstr>
      <vt:lpstr>Updating Car’s Position</vt:lpstr>
      <vt:lpstr>Making Car as the Epicentre</vt:lpstr>
      <vt:lpstr>Making Car as the Epicentre</vt:lpstr>
      <vt:lpstr>Making Car as the Epicentre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PlayState</dc:title>
  <dc:creator>Benjamin Tan</dc:creator>
  <cp:lastModifiedBy>Benjamin Tan</cp:lastModifiedBy>
  <cp:revision>7</cp:revision>
  <dcterms:created xsi:type="dcterms:W3CDTF">2020-12-19T03:39:56Z</dcterms:created>
  <dcterms:modified xsi:type="dcterms:W3CDTF">2020-12-19T05:15:31Z</dcterms:modified>
</cp:coreProperties>
</file>