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2275E-E265-499F-A3CE-30B89B4FD30E}" v="1" dt="2021-01-09T02:39:30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F5D2275E-E265-499F-A3CE-30B89B4FD30E}"/>
    <pc:docChg chg="undo custSel addSld modSld addMainMaster delMainMaster">
      <pc:chgData name="Benjamin Tan" userId="1912396213eb13dc" providerId="LiveId" clId="{F5D2275E-E265-499F-A3CE-30B89B4FD30E}" dt="2021-01-09T02:45:42.866" v="638" actId="20577"/>
      <pc:docMkLst>
        <pc:docMk/>
      </pc:docMkLst>
      <pc:sldChg chg="addSp modSp new mod setBg modClrScheme chgLayout">
        <pc:chgData name="Benjamin Tan" userId="1912396213eb13dc" providerId="LiveId" clId="{F5D2275E-E265-499F-A3CE-30B89B4FD30E}" dt="2021-01-09T02:29:45.092" v="69" actId="26606"/>
        <pc:sldMkLst>
          <pc:docMk/>
          <pc:sldMk cId="3671085223" sldId="256"/>
        </pc:sldMkLst>
        <pc:spChg chg="mod">
          <ac:chgData name="Benjamin Tan" userId="1912396213eb13dc" providerId="LiveId" clId="{F5D2275E-E265-499F-A3CE-30B89B4FD30E}" dt="2021-01-09T02:29:45.092" v="69" actId="26606"/>
          <ac:spMkLst>
            <pc:docMk/>
            <pc:sldMk cId="3671085223" sldId="256"/>
            <ac:spMk id="2" creationId="{2F2990D0-6A24-4444-8AE7-CF952323860C}"/>
          </ac:spMkLst>
        </pc:spChg>
        <pc:spChg chg="mod">
          <ac:chgData name="Benjamin Tan" userId="1912396213eb13dc" providerId="LiveId" clId="{F5D2275E-E265-499F-A3CE-30B89B4FD30E}" dt="2021-01-09T02:29:45.092" v="69" actId="26606"/>
          <ac:spMkLst>
            <pc:docMk/>
            <pc:sldMk cId="3671085223" sldId="256"/>
            <ac:spMk id="3" creationId="{4AD22DA1-0F03-48F9-B5F6-85CF34336F3E}"/>
          </ac:spMkLst>
        </pc:spChg>
        <pc:spChg chg="add">
          <ac:chgData name="Benjamin Tan" userId="1912396213eb13dc" providerId="LiveId" clId="{F5D2275E-E265-499F-A3CE-30B89B4FD30E}" dt="2021-01-09T02:29:45.092" v="69" actId="26606"/>
          <ac:spMkLst>
            <pc:docMk/>
            <pc:sldMk cId="3671085223" sldId="256"/>
            <ac:spMk id="9" creationId="{DCE1AED4-C7FF-4468-BF54-4470A0A3E283}"/>
          </ac:spMkLst>
        </pc:spChg>
        <pc:picChg chg="add">
          <ac:chgData name="Benjamin Tan" userId="1912396213eb13dc" providerId="LiveId" clId="{F5D2275E-E265-499F-A3CE-30B89B4FD30E}" dt="2021-01-09T02:29:45.092" v="69" actId="26606"/>
          <ac:picMkLst>
            <pc:docMk/>
            <pc:sldMk cId="3671085223" sldId="256"/>
            <ac:picMk id="4" creationId="{FB5DFF00-D983-4E20-8C93-A778980A66B3}"/>
          </ac:picMkLst>
        </pc:picChg>
      </pc:sldChg>
      <pc:sldChg chg="modSp new mod">
        <pc:chgData name="Benjamin Tan" userId="1912396213eb13dc" providerId="LiveId" clId="{F5D2275E-E265-499F-A3CE-30B89B4FD30E}" dt="2021-01-09T02:33:01.746" v="254" actId="20577"/>
        <pc:sldMkLst>
          <pc:docMk/>
          <pc:sldMk cId="3685438292" sldId="257"/>
        </pc:sldMkLst>
        <pc:spChg chg="mod">
          <ac:chgData name="Benjamin Tan" userId="1912396213eb13dc" providerId="LiveId" clId="{F5D2275E-E265-499F-A3CE-30B89B4FD30E}" dt="2021-01-09T02:30:01.760" v="98" actId="313"/>
          <ac:spMkLst>
            <pc:docMk/>
            <pc:sldMk cId="3685438292" sldId="257"/>
            <ac:spMk id="2" creationId="{633C68F9-A6BA-4FCC-8E33-D255DC7B2BB8}"/>
          </ac:spMkLst>
        </pc:spChg>
        <pc:spChg chg="mod">
          <ac:chgData name="Benjamin Tan" userId="1912396213eb13dc" providerId="LiveId" clId="{F5D2275E-E265-499F-A3CE-30B89B4FD30E}" dt="2021-01-09T02:33:01.746" v="254" actId="20577"/>
          <ac:spMkLst>
            <pc:docMk/>
            <pc:sldMk cId="3685438292" sldId="257"/>
            <ac:spMk id="3" creationId="{7EF1F65B-D10D-4EC8-9B8A-D1733518A7E9}"/>
          </ac:spMkLst>
        </pc:spChg>
      </pc:sldChg>
      <pc:sldChg chg="addSp delSp modSp new mod">
        <pc:chgData name="Benjamin Tan" userId="1912396213eb13dc" providerId="LiveId" clId="{F5D2275E-E265-499F-A3CE-30B89B4FD30E}" dt="2021-01-09T02:41:41.802" v="483" actId="20577"/>
        <pc:sldMkLst>
          <pc:docMk/>
          <pc:sldMk cId="24339828" sldId="258"/>
        </pc:sldMkLst>
        <pc:spChg chg="mod">
          <ac:chgData name="Benjamin Tan" userId="1912396213eb13dc" providerId="LiveId" clId="{F5D2275E-E265-499F-A3CE-30B89B4FD30E}" dt="2021-01-09T02:39:01.996" v="259" actId="20577"/>
          <ac:spMkLst>
            <pc:docMk/>
            <pc:sldMk cId="24339828" sldId="258"/>
            <ac:spMk id="2" creationId="{5BC545D8-F749-4D41-B200-E5F33C8F71CC}"/>
          </ac:spMkLst>
        </pc:spChg>
        <pc:spChg chg="del">
          <ac:chgData name="Benjamin Tan" userId="1912396213eb13dc" providerId="LiveId" clId="{F5D2275E-E265-499F-A3CE-30B89B4FD30E}" dt="2021-01-09T02:39:04.586" v="260" actId="478"/>
          <ac:spMkLst>
            <pc:docMk/>
            <pc:sldMk cId="24339828" sldId="258"/>
            <ac:spMk id="3" creationId="{F8232F33-4555-491C-8781-E5C590BDAEDC}"/>
          </ac:spMkLst>
        </pc:spChg>
        <pc:spChg chg="add mod">
          <ac:chgData name="Benjamin Tan" userId="1912396213eb13dc" providerId="LiveId" clId="{F5D2275E-E265-499F-A3CE-30B89B4FD30E}" dt="2021-01-09T02:41:41.802" v="483" actId="20577"/>
          <ac:spMkLst>
            <pc:docMk/>
            <pc:sldMk cId="24339828" sldId="258"/>
            <ac:spMk id="6" creationId="{EC2CA778-E4F1-4A56-B0C2-7B3D1A8EB2AB}"/>
          </ac:spMkLst>
        </pc:spChg>
        <pc:picChg chg="add mod">
          <ac:chgData name="Benjamin Tan" userId="1912396213eb13dc" providerId="LiveId" clId="{F5D2275E-E265-499F-A3CE-30B89B4FD30E}" dt="2021-01-09T02:39:19.341" v="268" actId="1076"/>
          <ac:picMkLst>
            <pc:docMk/>
            <pc:sldMk cId="24339828" sldId="258"/>
            <ac:picMk id="5" creationId="{2E91C7A2-1B23-4375-9252-C6A4DCDC608C}"/>
          </ac:picMkLst>
        </pc:picChg>
      </pc:sldChg>
      <pc:sldChg chg="addSp delSp modSp new mod">
        <pc:chgData name="Benjamin Tan" userId="1912396213eb13dc" providerId="LiveId" clId="{F5D2275E-E265-499F-A3CE-30B89B4FD30E}" dt="2021-01-09T02:45:42.866" v="638" actId="20577"/>
        <pc:sldMkLst>
          <pc:docMk/>
          <pc:sldMk cId="2433105735" sldId="259"/>
        </pc:sldMkLst>
        <pc:spChg chg="mod">
          <ac:chgData name="Benjamin Tan" userId="1912396213eb13dc" providerId="LiveId" clId="{F5D2275E-E265-499F-A3CE-30B89B4FD30E}" dt="2021-01-09T02:42:37.811" v="488" actId="20577"/>
          <ac:spMkLst>
            <pc:docMk/>
            <pc:sldMk cId="2433105735" sldId="259"/>
            <ac:spMk id="2" creationId="{F0B88251-D0C5-46BD-9B4A-BC95826CD287}"/>
          </ac:spMkLst>
        </pc:spChg>
        <pc:spChg chg="mod">
          <ac:chgData name="Benjamin Tan" userId="1912396213eb13dc" providerId="LiveId" clId="{F5D2275E-E265-499F-A3CE-30B89B4FD30E}" dt="2021-01-09T02:45:10.622" v="630" actId="2711"/>
          <ac:spMkLst>
            <pc:docMk/>
            <pc:sldMk cId="2433105735" sldId="259"/>
            <ac:spMk id="3" creationId="{160C9302-779C-42E5-BEB1-8066D9FF814E}"/>
          </ac:spMkLst>
        </pc:spChg>
        <pc:graphicFrameChg chg="add del mod modGraphic">
          <ac:chgData name="Benjamin Tan" userId="1912396213eb13dc" providerId="LiveId" clId="{F5D2275E-E265-499F-A3CE-30B89B4FD30E}" dt="2021-01-09T02:44:07.740" v="574" actId="478"/>
          <ac:graphicFrameMkLst>
            <pc:docMk/>
            <pc:sldMk cId="2433105735" sldId="259"/>
            <ac:graphicFrameMk id="6" creationId="{4D31067C-54C9-4499-BA3C-A4FD8F676305}"/>
          </ac:graphicFrameMkLst>
        </pc:graphicFrameChg>
        <pc:graphicFrameChg chg="add mod modGraphic">
          <ac:chgData name="Benjamin Tan" userId="1912396213eb13dc" providerId="LiveId" clId="{F5D2275E-E265-499F-A3CE-30B89B4FD30E}" dt="2021-01-09T02:45:42.866" v="638" actId="20577"/>
          <ac:graphicFrameMkLst>
            <pc:docMk/>
            <pc:sldMk cId="2433105735" sldId="259"/>
            <ac:graphicFrameMk id="7" creationId="{2A3B5D9C-FA02-41AE-B783-44F101685650}"/>
          </ac:graphicFrameMkLst>
        </pc:graphicFrameChg>
        <pc:picChg chg="add mod modCrop">
          <ac:chgData name="Benjamin Tan" userId="1912396213eb13dc" providerId="LiveId" clId="{F5D2275E-E265-499F-A3CE-30B89B4FD30E}" dt="2021-01-09T02:42:56.449" v="493" actId="732"/>
          <ac:picMkLst>
            <pc:docMk/>
            <pc:sldMk cId="2433105735" sldId="259"/>
            <ac:picMk id="5" creationId="{E4644D1B-C9AB-4A1F-8D81-4979DCFEC598}"/>
          </ac:picMkLst>
        </pc:picChg>
      </pc:sldChg>
      <pc:sldMasterChg chg="del delSldLayout">
        <pc:chgData name="Benjamin Tan" userId="1912396213eb13dc" providerId="LiveId" clId="{F5D2275E-E265-499F-A3CE-30B89B4FD30E}" dt="2021-01-09T02:29:45.092" v="69" actId="26606"/>
        <pc:sldMasterMkLst>
          <pc:docMk/>
          <pc:sldMasterMk cId="867717066" sldId="2147483648"/>
        </pc:sldMasterMkLst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3273896150" sldId="2147483649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1914038141" sldId="2147483650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3284646744" sldId="2147483651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1919300748" sldId="2147483652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2052291717" sldId="2147483653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2726767224" sldId="2147483654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2907926759" sldId="2147483655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4160697867" sldId="2147483656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3308932061" sldId="2147483657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2460327893" sldId="2147483658"/>
          </pc:sldLayoutMkLst>
        </pc:sldLayoutChg>
        <pc:sldLayoutChg chg="del">
          <pc:chgData name="Benjamin Tan" userId="1912396213eb13dc" providerId="LiveId" clId="{F5D2275E-E265-499F-A3CE-30B89B4FD30E}" dt="2021-01-09T02:29:45.092" v="69" actId="26606"/>
          <pc:sldLayoutMkLst>
            <pc:docMk/>
            <pc:sldMasterMk cId="867717066" sldId="2147483648"/>
            <pc:sldLayoutMk cId="2269512667" sldId="2147483659"/>
          </pc:sldLayoutMkLst>
        </pc:sldLayoutChg>
      </pc:sldMasterChg>
      <pc:sldMasterChg chg="add addSldLayout">
        <pc:chgData name="Benjamin Tan" userId="1912396213eb13dc" providerId="LiveId" clId="{F5D2275E-E265-499F-A3CE-30B89B4FD30E}" dt="2021-01-09T02:29:45.092" v="69" actId="26606"/>
        <pc:sldMasterMkLst>
          <pc:docMk/>
          <pc:sldMasterMk cId="1046913328" sldId="2147483687"/>
        </pc:sldMasterMkLst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1546169057" sldId="2147483675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2295606163" sldId="2147483676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257847845" sldId="2147483677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457180635" sldId="2147483678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2621682374" sldId="2147483679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901135851" sldId="2147483680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2191987911" sldId="2147483681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3328719708" sldId="2147483682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1765927160" sldId="2147483683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4061895936" sldId="2147483684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3036668001" sldId="2147483685"/>
          </pc:sldLayoutMkLst>
        </pc:sldLayoutChg>
        <pc:sldLayoutChg chg="add">
          <pc:chgData name="Benjamin Tan" userId="1912396213eb13dc" providerId="LiveId" clId="{F5D2275E-E265-499F-A3CE-30B89B4FD30E}" dt="2021-01-09T02:29:45.092" v="69" actId="26606"/>
          <pc:sldLayoutMkLst>
            <pc:docMk/>
            <pc:sldMasterMk cId="1046913328" sldId="2147483687"/>
            <pc:sldLayoutMk cId="56333175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990D0-6A24-4444-8AE7-CF9523238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Pause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2DA1-0F03-48F9-B5F6-85CF34336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 critical concept in game design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FF00-D983-4E20-8C93-A778980A6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9596"/>
          <a:stretch/>
        </p:blipFill>
        <p:spPr>
          <a:xfrm>
            <a:off x="618185" y="-1"/>
            <a:ext cx="11127339" cy="4269507"/>
          </a:xfrm>
          <a:custGeom>
            <a:avLst/>
            <a:gdLst/>
            <a:ahLst/>
            <a:cxnLst/>
            <a:rect l="l" t="t" r="r" b="b"/>
            <a:pathLst>
              <a:path w="11127339" h="4269507">
                <a:moveTo>
                  <a:pt x="9677229" y="597101"/>
                </a:moveTo>
                <a:cubicBezTo>
                  <a:pt x="9652117" y="809164"/>
                  <a:pt x="9540504" y="831487"/>
                  <a:pt x="9479117" y="962631"/>
                </a:cubicBezTo>
                <a:cubicBezTo>
                  <a:pt x="9520972" y="973793"/>
                  <a:pt x="9557246" y="987744"/>
                  <a:pt x="9593520" y="993325"/>
                </a:cubicBezTo>
                <a:cubicBezTo>
                  <a:pt x="9735826" y="1021228"/>
                  <a:pt x="9872551" y="1093776"/>
                  <a:pt x="10000905" y="1216549"/>
                </a:cubicBezTo>
                <a:cubicBezTo>
                  <a:pt x="10098566" y="1308629"/>
                  <a:pt x="10204597" y="1347694"/>
                  <a:pt x="10310629" y="1353274"/>
                </a:cubicBezTo>
                <a:cubicBezTo>
                  <a:pt x="10363645" y="1356065"/>
                  <a:pt x="10419451" y="1358855"/>
                  <a:pt x="10466886" y="1392339"/>
                </a:cubicBezTo>
                <a:cubicBezTo>
                  <a:pt x="10514321" y="1425822"/>
                  <a:pt x="10606401" y="1411871"/>
                  <a:pt x="10575709" y="1593241"/>
                </a:cubicBezTo>
                <a:cubicBezTo>
                  <a:pt x="10695691" y="1665789"/>
                  <a:pt x="10645466" y="1880643"/>
                  <a:pt x="10701272" y="2014577"/>
                </a:cubicBezTo>
                <a:cubicBezTo>
                  <a:pt x="10762659" y="2162464"/>
                  <a:pt x="10798933" y="2343835"/>
                  <a:pt x="10879852" y="2469398"/>
                </a:cubicBezTo>
                <a:cubicBezTo>
                  <a:pt x="10910545" y="2514043"/>
                  <a:pt x="10910545" y="2564269"/>
                  <a:pt x="10893803" y="2611704"/>
                </a:cubicBezTo>
                <a:cubicBezTo>
                  <a:pt x="10863110" y="2712155"/>
                  <a:pt x="10824046" y="2798655"/>
                  <a:pt x="10771030" y="2865622"/>
                </a:cubicBezTo>
                <a:cubicBezTo>
                  <a:pt x="10575709" y="3111169"/>
                  <a:pt x="10374806" y="3353926"/>
                  <a:pt x="10159952" y="3546457"/>
                </a:cubicBezTo>
                <a:cubicBezTo>
                  <a:pt x="9917196" y="3766891"/>
                  <a:pt x="9649326" y="3886875"/>
                  <a:pt x="9378666" y="3981745"/>
                </a:cubicBezTo>
                <a:cubicBezTo>
                  <a:pt x="8865250" y="4163115"/>
                  <a:pt x="8343463" y="4230083"/>
                  <a:pt x="7813303" y="4246825"/>
                </a:cubicBezTo>
                <a:cubicBezTo>
                  <a:pt x="7458935" y="4257986"/>
                  <a:pt x="7107356" y="4271937"/>
                  <a:pt x="6752987" y="4269147"/>
                </a:cubicBezTo>
                <a:cubicBezTo>
                  <a:pt x="6443263" y="4266357"/>
                  <a:pt x="6133539" y="4235663"/>
                  <a:pt x="5821025" y="4196599"/>
                </a:cubicBezTo>
                <a:cubicBezTo>
                  <a:pt x="5416430" y="4143583"/>
                  <a:pt x="3945937" y="3909197"/>
                  <a:pt x="3435312" y="3817117"/>
                </a:cubicBezTo>
                <a:cubicBezTo>
                  <a:pt x="3184184" y="3772472"/>
                  <a:pt x="1794610" y="3359507"/>
                  <a:pt x="1763916" y="3292539"/>
                </a:cubicBezTo>
                <a:cubicBezTo>
                  <a:pt x="1858787" y="3247894"/>
                  <a:pt x="1950867" y="3326023"/>
                  <a:pt x="2051318" y="3278588"/>
                </a:cubicBezTo>
                <a:cubicBezTo>
                  <a:pt x="1878319" y="3175346"/>
                  <a:pt x="1680207" y="3222782"/>
                  <a:pt x="1515579" y="3153024"/>
                </a:cubicBezTo>
                <a:cubicBezTo>
                  <a:pt x="1518369" y="3086056"/>
                  <a:pt x="1590917" y="3105589"/>
                  <a:pt x="1602078" y="3060944"/>
                </a:cubicBezTo>
                <a:cubicBezTo>
                  <a:pt x="1289564" y="2932589"/>
                  <a:pt x="940776" y="2938170"/>
                  <a:pt x="622681" y="2826558"/>
                </a:cubicBezTo>
                <a:cubicBezTo>
                  <a:pt x="912872" y="2781913"/>
                  <a:pt x="1197484" y="2829348"/>
                  <a:pt x="1490466" y="2837719"/>
                </a:cubicBezTo>
                <a:cubicBezTo>
                  <a:pt x="1462563" y="2779122"/>
                  <a:pt x="1412338" y="2784703"/>
                  <a:pt x="1378854" y="2765170"/>
                </a:cubicBezTo>
                <a:cubicBezTo>
                  <a:pt x="1334209" y="2740058"/>
                  <a:pt x="1297935" y="2717736"/>
                  <a:pt x="1325838" y="2653559"/>
                </a:cubicBezTo>
                <a:cubicBezTo>
                  <a:pt x="1353741" y="2592172"/>
                  <a:pt x="1317467" y="2575430"/>
                  <a:pt x="1264451" y="2553108"/>
                </a:cubicBezTo>
                <a:cubicBezTo>
                  <a:pt x="1130517" y="2491721"/>
                  <a:pt x="982630" y="2511253"/>
                  <a:pt x="843115" y="2491721"/>
                </a:cubicBezTo>
                <a:cubicBezTo>
                  <a:pt x="778938" y="2483350"/>
                  <a:pt x="675696" y="2497301"/>
                  <a:pt x="658954" y="2449866"/>
                </a:cubicBezTo>
                <a:cubicBezTo>
                  <a:pt x="600358" y="2296399"/>
                  <a:pt x="483165" y="2341044"/>
                  <a:pt x="374343" y="2332673"/>
                </a:cubicBezTo>
                <a:cubicBezTo>
                  <a:pt x="262731" y="2324302"/>
                  <a:pt x="240408" y="2254545"/>
                  <a:pt x="296215" y="2126190"/>
                </a:cubicBezTo>
                <a:cubicBezTo>
                  <a:pt x="237618" y="2064803"/>
                  <a:pt x="139957" y="2134560"/>
                  <a:pt x="64619" y="2050851"/>
                </a:cubicBezTo>
                <a:cubicBezTo>
                  <a:pt x="645003" y="2008997"/>
                  <a:pt x="1211435" y="2048061"/>
                  <a:pt x="1772287" y="1928078"/>
                </a:cubicBezTo>
                <a:cubicBezTo>
                  <a:pt x="1593708" y="1933658"/>
                  <a:pt x="1417918" y="1883433"/>
                  <a:pt x="1239338" y="1914126"/>
                </a:cubicBezTo>
                <a:cubicBezTo>
                  <a:pt x="1211435" y="1919707"/>
                  <a:pt x="1177952" y="1914126"/>
                  <a:pt x="1150049" y="1908546"/>
                </a:cubicBezTo>
                <a:cubicBezTo>
                  <a:pt x="1119355" y="1902965"/>
                  <a:pt x="1091452" y="1891804"/>
                  <a:pt x="1091452" y="1852739"/>
                </a:cubicBezTo>
                <a:cubicBezTo>
                  <a:pt x="1091452" y="1824836"/>
                  <a:pt x="1113775" y="1810885"/>
                  <a:pt x="1136097" y="1799724"/>
                </a:cubicBezTo>
                <a:cubicBezTo>
                  <a:pt x="1197484" y="1769030"/>
                  <a:pt x="1264451" y="1760659"/>
                  <a:pt x="1325838" y="1791353"/>
                </a:cubicBezTo>
                <a:cubicBezTo>
                  <a:pt x="1395596" y="1824836"/>
                  <a:pt x="1451402" y="1816465"/>
                  <a:pt x="1504418" y="1757869"/>
                </a:cubicBezTo>
                <a:cubicBezTo>
                  <a:pt x="1574175" y="1682531"/>
                  <a:pt x="1674626" y="1710434"/>
                  <a:pt x="1758336" y="1685321"/>
                </a:cubicBezTo>
                <a:cubicBezTo>
                  <a:pt x="1850416" y="1660208"/>
                  <a:pt x="1948077" y="1674160"/>
                  <a:pt x="2068060" y="1629515"/>
                </a:cubicBezTo>
                <a:cubicBezTo>
                  <a:pt x="1864367" y="1579289"/>
                  <a:pt x="1677417" y="1654628"/>
                  <a:pt x="1470934" y="1604402"/>
                </a:cubicBezTo>
                <a:cubicBezTo>
                  <a:pt x="1554643" y="1534644"/>
                  <a:pt x="1629982" y="1554177"/>
                  <a:pt x="1699739" y="1543015"/>
                </a:cubicBezTo>
                <a:cubicBezTo>
                  <a:pt x="1783448" y="1529064"/>
                  <a:pt x="1867158" y="1526273"/>
                  <a:pt x="1950867" y="1512322"/>
                </a:cubicBezTo>
                <a:cubicBezTo>
                  <a:pt x="2028996" y="1501161"/>
                  <a:pt x="2104335" y="1481629"/>
                  <a:pt x="2182464" y="1470467"/>
                </a:cubicBezTo>
                <a:cubicBezTo>
                  <a:pt x="2257802" y="1459306"/>
                  <a:pt x="2335930" y="1473258"/>
                  <a:pt x="2405688" y="1411871"/>
                </a:cubicBezTo>
                <a:cubicBezTo>
                  <a:pt x="2215947" y="1289097"/>
                  <a:pt x="2001092" y="1347694"/>
                  <a:pt x="1777868" y="1317000"/>
                </a:cubicBezTo>
                <a:cubicBezTo>
                  <a:pt x="1836464" y="1258404"/>
                  <a:pt x="1897851" y="1269565"/>
                  <a:pt x="1948077" y="1252823"/>
                </a:cubicBezTo>
                <a:cubicBezTo>
                  <a:pt x="1970399" y="1247243"/>
                  <a:pt x="1998302" y="1247243"/>
                  <a:pt x="2006673" y="1219340"/>
                </a:cubicBezTo>
                <a:cubicBezTo>
                  <a:pt x="2017834" y="1183066"/>
                  <a:pt x="1992721" y="1160743"/>
                  <a:pt x="1964818" y="1149582"/>
                </a:cubicBezTo>
                <a:cubicBezTo>
                  <a:pt x="1839255" y="1096566"/>
                  <a:pt x="1705320" y="1068663"/>
                  <a:pt x="1571385" y="1040760"/>
                </a:cubicBezTo>
                <a:cubicBezTo>
                  <a:pt x="1496047" y="1026808"/>
                  <a:pt x="1415128" y="1035179"/>
                  <a:pt x="1348160" y="990534"/>
                </a:cubicBezTo>
                <a:cubicBezTo>
                  <a:pt x="1593708" y="798003"/>
                  <a:pt x="1867158" y="834277"/>
                  <a:pt x="2143399" y="845438"/>
                </a:cubicBezTo>
                <a:cubicBezTo>
                  <a:pt x="2592639" y="862180"/>
                  <a:pt x="3041878" y="878922"/>
                  <a:pt x="3493908" y="851019"/>
                </a:cubicBezTo>
                <a:cubicBezTo>
                  <a:pt x="3859437" y="798003"/>
                  <a:pt x="4230549" y="792423"/>
                  <a:pt x="4601661" y="772890"/>
                </a:cubicBezTo>
                <a:cubicBezTo>
                  <a:pt x="5009045" y="747778"/>
                  <a:pt x="5422011" y="767310"/>
                  <a:pt x="5832186" y="770100"/>
                </a:cubicBezTo>
                <a:cubicBezTo>
                  <a:pt x="6127958" y="772890"/>
                  <a:pt x="6426521" y="798003"/>
                  <a:pt x="6722294" y="775681"/>
                </a:cubicBezTo>
                <a:cubicBezTo>
                  <a:pt x="7068292" y="750568"/>
                  <a:pt x="7419871" y="770100"/>
                  <a:pt x="7768659" y="761729"/>
                </a:cubicBezTo>
                <a:cubicBezTo>
                  <a:pt x="7924917" y="758939"/>
                  <a:pt x="8081173" y="736616"/>
                  <a:pt x="8237431" y="719875"/>
                </a:cubicBezTo>
                <a:cubicBezTo>
                  <a:pt x="8530413" y="686391"/>
                  <a:pt x="8826185" y="641746"/>
                  <a:pt x="9121958" y="655697"/>
                </a:cubicBezTo>
                <a:cubicBezTo>
                  <a:pt x="9306119" y="664068"/>
                  <a:pt x="9487489" y="664068"/>
                  <a:pt x="9677229" y="597101"/>
                </a:cubicBezTo>
                <a:close/>
                <a:moveTo>
                  <a:pt x="0" y="0"/>
                </a:moveTo>
                <a:lnTo>
                  <a:pt x="11127339" y="0"/>
                </a:lnTo>
                <a:lnTo>
                  <a:pt x="11127339" y="1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10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68F9-A6BA-4FCC-8E33-D255DC7B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Pause Functionality?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F65B-D10D-4EC8-9B8A-D1733518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Used when developers want to allow users to pause their games</a:t>
            </a:r>
          </a:p>
          <a:p>
            <a:r>
              <a:rPr lang="en-SG" dirty="0"/>
              <a:t>A simple and highly relevant design in most games nowadays</a:t>
            </a:r>
          </a:p>
        </p:txBody>
      </p:sp>
    </p:spTree>
    <p:extLst>
      <p:ext uri="{BB962C8B-B14F-4D97-AF65-F5344CB8AC3E}">
        <p14:creationId xmlns:p14="http://schemas.microsoft.com/office/powerpoint/2010/main" val="368543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45D8-F749-4D41-B200-E5F33C8F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1C7A2-1B23-4375-9252-C6A4DCDC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75" y="411619"/>
            <a:ext cx="6172216" cy="6081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CA778-E4F1-4A56-B0C2-7B3D1A8EB2AB}"/>
              </a:ext>
            </a:extLst>
          </p:cNvPr>
          <p:cNvSpPr txBox="1"/>
          <p:nvPr/>
        </p:nvSpPr>
        <p:spPr>
          <a:xfrm>
            <a:off x="651753" y="2120630"/>
            <a:ext cx="2665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handleInputs</a:t>
            </a:r>
            <a:r>
              <a:rPr lang="en-SG" dirty="0"/>
              <a:t> when game is not paused.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Skip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handleInput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>
                <a:latin typeface="+mj-lt"/>
                <a:cs typeface="Courier New" panose="02070309020205020404" pitchFamily="49" charset="0"/>
              </a:rPr>
              <a:t>if game is paused.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+mj-lt"/>
                <a:cs typeface="Courier New" panose="02070309020205020404" pitchFamily="49" charset="0"/>
              </a:rPr>
              <a:t>Food for thought…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+mj-lt"/>
                <a:cs typeface="Courier New" panose="02070309020205020404" pitchFamily="49" charset="0"/>
              </a:rPr>
              <a:t>Why do we not just pause everything i.e. update and draw?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8251-D0C5-46BD-9B4A-BC95826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9302-779C-42E5-BEB1-8066D9FF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510064" cy="4160520"/>
          </a:xfrm>
        </p:spPr>
        <p:txBody>
          <a:bodyPr/>
          <a:lstStyle/>
          <a:p>
            <a:r>
              <a:rPr lang="en-SG" dirty="0"/>
              <a:t>Smart way of writing pause.</a:t>
            </a:r>
          </a:p>
          <a:p>
            <a:endParaRPr lang="en-SG" dirty="0"/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Pause = !pause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4D1B-C9AB-4A1F-8D81-4979DCFEC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9"/>
          <a:stretch/>
        </p:blipFill>
        <p:spPr>
          <a:xfrm>
            <a:off x="4663590" y="2616740"/>
            <a:ext cx="7309561" cy="171898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A3B5D9C-FA02-41AE-B783-44F10168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73775"/>
              </p:ext>
            </p:extLst>
          </p:nvPr>
        </p:nvGraphicFramePr>
        <p:xfrm>
          <a:off x="2032000" y="4792045"/>
          <a:ext cx="81280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77881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523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endParaRPr lang="en-S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!Pause</a:t>
                      </a:r>
                      <a:endParaRPr lang="en-S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4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3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0573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92441"/>
      </a:dk2>
      <a:lt2>
        <a:srgbClr val="E7E8E2"/>
      </a:lt2>
      <a:accent1>
        <a:srgbClr val="5235DB"/>
      </a:accent1>
      <a:accent2>
        <a:srgbClr val="234BC9"/>
      </a:accent2>
      <a:accent3>
        <a:srgbClr val="35A2DB"/>
      </a:accent3>
      <a:accent4>
        <a:srgbClr val="20B7AC"/>
      </a:accent4>
      <a:accent5>
        <a:srgbClr val="2DB974"/>
      </a:accent5>
      <a:accent6>
        <a:srgbClr val="21BC2F"/>
      </a:accent6>
      <a:hlink>
        <a:srgbClr val="7B8C2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Courier New</vt:lpstr>
      <vt:lpstr>BrushVTI</vt:lpstr>
      <vt:lpstr>Pause</vt:lpstr>
      <vt:lpstr>What is Pause Functionality?</vt:lpstr>
      <vt:lpstr>How?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</dc:title>
  <dc:creator>Benjamin</dc:creator>
  <cp:lastModifiedBy>Benjamin</cp:lastModifiedBy>
  <cp:revision>1</cp:revision>
  <dcterms:created xsi:type="dcterms:W3CDTF">2021-01-09T02:10:29Z</dcterms:created>
  <dcterms:modified xsi:type="dcterms:W3CDTF">2021-01-09T02:45:43Z</dcterms:modified>
</cp:coreProperties>
</file>