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9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9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2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10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1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6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1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9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4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5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2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0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mplatemo.com/tm-561-purple-buzz" TargetMode="External"/><Relationship Id="rId2" Type="http://schemas.openxmlformats.org/officeDocument/2006/relationships/hyperlink" Target="https://www.free-css.com/free-css-templat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5D478C-A9A5-4832-89D8-703607711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68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70DF15-E754-42BB-9A78-F070643B1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980" y="4519947"/>
            <a:ext cx="12208582" cy="23356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B766FA-293B-49BA-A227-708FB2648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31" y="4934601"/>
            <a:ext cx="8031961" cy="882398"/>
          </a:xfrm>
        </p:spPr>
        <p:txBody>
          <a:bodyPr>
            <a:normAutofit/>
          </a:bodyPr>
          <a:lstStyle/>
          <a:p>
            <a:r>
              <a:rPr lang="en-SG" sz="4400"/>
              <a:t>Using online templates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E91CC-AC0D-480A-9CF8-AA38979E7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0983" y="5945844"/>
            <a:ext cx="6396471" cy="509627"/>
          </a:xfrm>
        </p:spPr>
        <p:txBody>
          <a:bodyPr>
            <a:normAutofit/>
          </a:bodyPr>
          <a:lstStyle/>
          <a:p>
            <a:endParaRPr lang="en-SG" sz="1200"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534D469D-EEDF-4F33-9CD7-185C8C4FE8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00" b="34433"/>
          <a:stretch/>
        </p:blipFill>
        <p:spPr>
          <a:xfrm>
            <a:off x="-15059" y="1"/>
            <a:ext cx="12200741" cy="451031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7A83510-2790-4866-911D-2E1588DF5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432" y="4252353"/>
            <a:ext cx="12157773" cy="494218"/>
            <a:chOff x="18956" y="5952517"/>
            <a:chExt cx="12157773" cy="494218"/>
          </a:xfrm>
          <a:solidFill>
            <a:schemeClr val="bg1"/>
          </a:solidFill>
        </p:grpSpPr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DAB74ACE-7603-4829-88FE-C3C2B05EB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37219" y="6356157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DE3E37A0-8723-42F4-9435-F06BD0191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139192" y="6359421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0C5FE567-8965-4799-B1E6-8A6E1A848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384660" y="636839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BA3FF2FD-6394-4F97-B186-BD4A98C61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653573" y="630801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1A361C9F-AD97-4338-B557-8766AFD03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956" y="595659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F4FAA936-A80F-43B5-8A7D-17CC7CF77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709370" y="6291575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21246F32-1BA7-40E4-9AF9-CA517D44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452381" y="6295774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C18EE8CE-BCF9-4C64-B335-C7830B03F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883090" y="632269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64AC2B2B-568F-4175-8D84-AD8F6B563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04559" y="6308010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D9C6CF5C-8CF6-4274-86E0-CAF4A31F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937280" y="6282192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3BFC56A2-55B3-432A-BD3B-4B2423A6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194538" y="62900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BB036CEA-B307-404A-89D6-9414F417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42191" y="633820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CB37E5F5-B903-4611-A739-0B7FBE851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902106" y="604352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" name="Freeform 51">
              <a:extLst>
                <a:ext uri="{FF2B5EF4-FFF2-40B4-BE49-F238E27FC236}">
                  <a16:creationId xmlns:a16="http://schemas.microsoft.com/office/drawing/2014/main" id="{B1012F2B-A8F1-4FD5-8E6F-1CC97D0A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10297" y="6035458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" name="Freeform 52">
              <a:extLst>
                <a:ext uri="{FF2B5EF4-FFF2-40B4-BE49-F238E27FC236}">
                  <a16:creationId xmlns:a16="http://schemas.microsoft.com/office/drawing/2014/main" id="{C04C6E0B-838E-4B10-91CA-29C498382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277444" y="6038724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" name="Freeform 53">
              <a:extLst>
                <a:ext uri="{FF2B5EF4-FFF2-40B4-BE49-F238E27FC236}">
                  <a16:creationId xmlns:a16="http://schemas.microsoft.com/office/drawing/2014/main" id="{15D6CFEB-4FC5-45C3-8BDF-95EAD1ED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71034" y="603546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" name="Freeform 54">
              <a:extLst>
                <a:ext uri="{FF2B5EF4-FFF2-40B4-BE49-F238E27FC236}">
                  <a16:creationId xmlns:a16="http://schemas.microsoft.com/office/drawing/2014/main" id="{EA8E01BA-7055-4707-906A-F08E2E253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094009" y="6011795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" name="Freeform 55">
              <a:extLst>
                <a:ext uri="{FF2B5EF4-FFF2-40B4-BE49-F238E27FC236}">
                  <a16:creationId xmlns:a16="http://schemas.microsoft.com/office/drawing/2014/main" id="{CDA2DE76-0D5E-4F6F-95E7-508B725F8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264556" y="60419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2" name="Freeform 56">
              <a:extLst>
                <a:ext uri="{FF2B5EF4-FFF2-40B4-BE49-F238E27FC236}">
                  <a16:creationId xmlns:a16="http://schemas.microsoft.com/office/drawing/2014/main" id="{669578C5-3D06-4B77-A897-A014B441B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92340" y="5985586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3" name="Freeform 57">
              <a:extLst>
                <a:ext uri="{FF2B5EF4-FFF2-40B4-BE49-F238E27FC236}">
                  <a16:creationId xmlns:a16="http://schemas.microsoft.com/office/drawing/2014/main" id="{85AA3005-AAD0-4587-B352-ECD937D61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037697" y="602077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4" name="Freeform 59">
              <a:extLst>
                <a:ext uri="{FF2B5EF4-FFF2-40B4-BE49-F238E27FC236}">
                  <a16:creationId xmlns:a16="http://schemas.microsoft.com/office/drawing/2014/main" id="{B4E9730F-E8B1-4F7C-BA99-3B3016F10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473186" y="605207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5" name="Freeform 60">
              <a:extLst>
                <a:ext uri="{FF2B5EF4-FFF2-40B4-BE49-F238E27FC236}">
                  <a16:creationId xmlns:a16="http://schemas.microsoft.com/office/drawing/2014/main" id="{A8922D05-C325-4918-84E6-1C62AD7BE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825017" y="60028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6" name="Freeform 61">
              <a:extLst>
                <a:ext uri="{FF2B5EF4-FFF2-40B4-BE49-F238E27FC236}">
                  <a16:creationId xmlns:a16="http://schemas.microsoft.com/office/drawing/2014/main" id="{38DD42E8-8604-45E3-99FE-72D479AF2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572460" y="5957121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2E946C70-11C9-4C85-BE3B-1149117F3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908414" y="6286792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48F637C4-CFB7-4421-9DAB-6730244B2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634353" y="62661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6E137FD9-DCB4-4E5A-960B-350C3627E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77783" y="6246129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9DCD8437-9BFD-44B4-AAC8-75388190F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82245" y="624294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C9EEBF9B-D5F1-4EE3-A46A-A5A5E396A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268040" y="6282192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3A77B17D-E4D2-444B-8D75-F0171A3E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510851" y="624628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5FDB9442-6054-49E2-948E-D30AD9E09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028371" y="6264238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3E1DF8B7-7CB2-4181-8525-4EE2D5D9E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56011" y="6301648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4B3B2382-7947-4BAF-BF2F-830393F8E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333279" y="6267101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AC95E7F5-BA75-4053-AC8F-81ACC4262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773156" y="6239757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8D431126-FDB6-42AF-BC9E-58E4C417B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98709" y="6264239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8" name="Freeform 21">
              <a:extLst>
                <a:ext uri="{FF2B5EF4-FFF2-40B4-BE49-F238E27FC236}">
                  <a16:creationId xmlns:a16="http://schemas.microsoft.com/office/drawing/2014/main" id="{4AA2BE9B-BD88-4958-B98E-7363A0FD5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47787" y="6218542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BA18EADE-8501-4251-ADCD-EB02B73DF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90115" y="6200589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id="{D1886B2F-FFB5-4032-A012-EAE8464DD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11181" y="6179372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1" name="Freeform 31">
              <a:extLst>
                <a:ext uri="{FF2B5EF4-FFF2-40B4-BE49-F238E27FC236}">
                  <a16:creationId xmlns:a16="http://schemas.microsoft.com/office/drawing/2014/main" id="{65048464-3972-4F85-858C-BD0D6CC8A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3201" y="624134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2" name="Freeform 32">
              <a:extLst>
                <a:ext uri="{FF2B5EF4-FFF2-40B4-BE49-F238E27FC236}">
                  <a16:creationId xmlns:a16="http://schemas.microsoft.com/office/drawing/2014/main" id="{9B136B45-B116-4EA4-802D-0D9EC238C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406775" y="597944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" name="Freeform 33">
              <a:extLst>
                <a:ext uri="{FF2B5EF4-FFF2-40B4-BE49-F238E27FC236}">
                  <a16:creationId xmlns:a16="http://schemas.microsoft.com/office/drawing/2014/main" id="{F7DA7C34-DDA0-41AB-A47F-E981F63E2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327423" y="602840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" name="Freeform 34">
              <a:extLst>
                <a:ext uri="{FF2B5EF4-FFF2-40B4-BE49-F238E27FC236}">
                  <a16:creationId xmlns:a16="http://schemas.microsoft.com/office/drawing/2014/main" id="{BB16C09B-E126-49FC-B0C4-2CB43FA03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34031" y="6019431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5" name="Freeform 35">
              <a:extLst>
                <a:ext uri="{FF2B5EF4-FFF2-40B4-BE49-F238E27FC236}">
                  <a16:creationId xmlns:a16="http://schemas.microsoft.com/office/drawing/2014/main" id="{A12A7CBF-E4C8-4085-88C3-03102FE46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24491" y="601290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6" name="Freeform 36">
              <a:extLst>
                <a:ext uri="{FF2B5EF4-FFF2-40B4-BE49-F238E27FC236}">
                  <a16:creationId xmlns:a16="http://schemas.microsoft.com/office/drawing/2014/main" id="{55CA9A4D-ABE6-426B-B7F0-F5B93334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57884" y="598271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7" name="Freeform 37">
              <a:extLst>
                <a:ext uri="{FF2B5EF4-FFF2-40B4-BE49-F238E27FC236}">
                  <a16:creationId xmlns:a16="http://schemas.microsoft.com/office/drawing/2014/main" id="{8A4F3A5B-B199-4716-ADF4-5E33A7C0D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49584" y="597047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8" name="Freeform 38">
              <a:extLst>
                <a:ext uri="{FF2B5EF4-FFF2-40B4-BE49-F238E27FC236}">
                  <a16:creationId xmlns:a16="http://schemas.microsoft.com/office/drawing/2014/main" id="{5846F32E-5DDD-4AF4-BE1C-5F1A3FF1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29398" y="601045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9" name="Freeform 39">
              <a:extLst>
                <a:ext uri="{FF2B5EF4-FFF2-40B4-BE49-F238E27FC236}">
                  <a16:creationId xmlns:a16="http://schemas.microsoft.com/office/drawing/2014/main" id="{AFE38B2F-69BC-4661-84A3-EA04CDC3F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580384" y="599821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0" name="Freeform 40">
              <a:extLst>
                <a:ext uri="{FF2B5EF4-FFF2-40B4-BE49-F238E27FC236}">
                  <a16:creationId xmlns:a16="http://schemas.microsoft.com/office/drawing/2014/main" id="{5CA6F12C-4208-48A6-B7B0-DD18CB399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21911" y="5994951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1" name="Freeform 41">
              <a:extLst>
                <a:ext uri="{FF2B5EF4-FFF2-40B4-BE49-F238E27FC236}">
                  <a16:creationId xmlns:a16="http://schemas.microsoft.com/office/drawing/2014/main" id="{0F08EA53-C6C6-49F1-B8DA-E20FFD607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8116" y="599495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2" name="Freeform 42">
              <a:extLst>
                <a:ext uri="{FF2B5EF4-FFF2-40B4-BE49-F238E27FC236}">
                  <a16:creationId xmlns:a16="http://schemas.microsoft.com/office/drawing/2014/main" id="{6B6EA655-7497-4604-92DF-43CE7322E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0716" y="5973734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3" name="Freeform 44">
              <a:extLst>
                <a:ext uri="{FF2B5EF4-FFF2-40B4-BE49-F238E27FC236}">
                  <a16:creationId xmlns:a16="http://schemas.microsoft.com/office/drawing/2014/main" id="{082FFE9A-67C2-471A-AF37-ED9C238DB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639354" y="597699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4" name="Freeform 45">
              <a:extLst>
                <a:ext uri="{FF2B5EF4-FFF2-40B4-BE49-F238E27FC236}">
                  <a16:creationId xmlns:a16="http://schemas.microsoft.com/office/drawing/2014/main" id="{B0FD6176-7431-446D-91DB-56644A93C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906" y="595251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5" name="Freeform 46">
              <a:extLst>
                <a:ext uri="{FF2B5EF4-FFF2-40B4-BE49-F238E27FC236}">
                  <a16:creationId xmlns:a16="http://schemas.microsoft.com/office/drawing/2014/main" id="{A46603FA-6405-410B-AD8A-3D75BE7A8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895937" y="6000664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6" name="Freeform 47">
              <a:extLst>
                <a:ext uri="{FF2B5EF4-FFF2-40B4-BE49-F238E27FC236}">
                  <a16:creationId xmlns:a16="http://schemas.microsoft.com/office/drawing/2014/main" id="{6BE439BF-AE87-4F53-9DC9-72414AD1F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865326" y="5973733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7" name="Freeform 48">
              <a:extLst>
                <a:ext uri="{FF2B5EF4-FFF2-40B4-BE49-F238E27FC236}">
                  <a16:creationId xmlns:a16="http://schemas.microsoft.com/office/drawing/2014/main" id="{55C88911-7FE8-4196-8D02-DAB1B62D9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115444" y="59927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8" name="Freeform 49">
              <a:extLst>
                <a:ext uri="{FF2B5EF4-FFF2-40B4-BE49-F238E27FC236}">
                  <a16:creationId xmlns:a16="http://schemas.microsoft.com/office/drawing/2014/main" id="{BAD26C77-660F-4C9C-9A98-234048198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5687" y="5955781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507A2021-3F23-43FC-AB0D-130B5759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83670" y="60194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0" name="Freeform 106">
              <a:extLst>
                <a:ext uri="{FF2B5EF4-FFF2-40B4-BE49-F238E27FC236}">
                  <a16:creationId xmlns:a16="http://schemas.microsoft.com/office/drawing/2014/main" id="{CB855C11-52EB-43D9-8831-1A26FCE12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451" y="620454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1A6AD416-1A17-49A9-8301-8C0A5A78C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397390" y="635196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F03687D9-14CC-461B-B4B5-907E10B6A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40401" y="6356159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FCC639BE-A7F9-46A2-955A-3ACA4545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2049121" y="635195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B3FED40E-A961-4D78-947A-5AC1BD510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625300" y="634257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1445BCDF-9E07-46AD-A6B5-5BEFA223C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851300" y="63519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6" name="Freeform 55">
              <a:extLst>
                <a:ext uri="{FF2B5EF4-FFF2-40B4-BE49-F238E27FC236}">
                  <a16:creationId xmlns:a16="http://schemas.microsoft.com/office/drawing/2014/main" id="{23324DC7-93D9-451A-9ABF-1B4D92BF2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988188" y="60839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7" name="Freeform 56">
              <a:extLst>
                <a:ext uri="{FF2B5EF4-FFF2-40B4-BE49-F238E27FC236}">
                  <a16:creationId xmlns:a16="http://schemas.microsoft.com/office/drawing/2014/main" id="{003474BA-A947-4598-96BB-BAACE241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080360" y="604597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8" name="Freeform 57">
              <a:extLst>
                <a:ext uri="{FF2B5EF4-FFF2-40B4-BE49-F238E27FC236}">
                  <a16:creationId xmlns:a16="http://schemas.microsoft.com/office/drawing/2014/main" id="{04426A72-0FD0-478F-AAC5-B49E14253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725717" y="608115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9" name="Freeform 60">
              <a:extLst>
                <a:ext uri="{FF2B5EF4-FFF2-40B4-BE49-F238E27FC236}">
                  <a16:creationId xmlns:a16="http://schemas.microsoft.com/office/drawing/2014/main" id="{17260BB0-9DCA-4927-89A5-1314AD40E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513037" y="606320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0" name="Freeform 61">
              <a:extLst>
                <a:ext uri="{FF2B5EF4-FFF2-40B4-BE49-F238E27FC236}">
                  <a16:creationId xmlns:a16="http://schemas.microsoft.com/office/drawing/2014/main" id="{F459656F-63AC-4FC7-8D12-282B9B0C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260480" y="6017506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5C345A48-BE33-4B10-AF97-207DC7E2C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96434" y="6347177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65503F74-3A89-46DD-AD4D-9BB164E25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310592" y="63458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5D8D4A6C-9C30-46E6-953F-8FFE24534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65803" y="6306514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4" name="Freeform 8">
              <a:extLst>
                <a:ext uri="{FF2B5EF4-FFF2-40B4-BE49-F238E27FC236}">
                  <a16:creationId xmlns:a16="http://schemas.microsoft.com/office/drawing/2014/main" id="{844B12AB-BDBA-412B-8127-0671AB6BF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0714" y="63393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5" name="Freeform 9">
              <a:extLst>
                <a:ext uri="{FF2B5EF4-FFF2-40B4-BE49-F238E27FC236}">
                  <a16:creationId xmlns:a16="http://schemas.microsoft.com/office/drawing/2014/main" id="{84AE8FA4-8AC5-4D0E-9FF8-B6F6D961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956060" y="634257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462515DF-512D-49E0-B5FE-637D9E352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198871" y="6306670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342CB8A0-096D-4A9F-B962-294DB670B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716391" y="6324623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6870353D-6B96-4946-8BB5-015BF6E6E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44031" y="6362033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20249E38-6114-4065-8836-941D6C55D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70859" y="631809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0" name="Freeform 16">
              <a:extLst>
                <a:ext uri="{FF2B5EF4-FFF2-40B4-BE49-F238E27FC236}">
                  <a16:creationId xmlns:a16="http://schemas.microsoft.com/office/drawing/2014/main" id="{BDA5073D-3C1B-4779-8DEF-FD9CD5308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461176" y="6300142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79505220-ED85-46B5-A218-0991FA579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39205" y="6341355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A8513416-DF87-4A83-8026-AF40654BA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30057" y="6318096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AF0489C4-7984-4A49-9D02-ACE2DD3E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30591" y="630912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3DB0DE7C-BF6D-4059-94C4-FD4D6E7BA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497041" y="6299934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5" name="Freeform 31">
              <a:extLst>
                <a:ext uri="{FF2B5EF4-FFF2-40B4-BE49-F238E27FC236}">
                  <a16:creationId xmlns:a16="http://schemas.microsoft.com/office/drawing/2014/main" id="{5B58E23E-6D06-4F24-B6F8-98AE632C2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207517" y="633698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7D87D95A-4B48-4140-BB5C-9A33AACBF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94795" y="603983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7" name="Freeform 33">
              <a:extLst>
                <a:ext uri="{FF2B5EF4-FFF2-40B4-BE49-F238E27FC236}">
                  <a16:creationId xmlns:a16="http://schemas.microsoft.com/office/drawing/2014/main" id="{6D78BEA4-B995-4BEC-A3B4-C580D646A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015443" y="60887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C075F1AC-7155-4487-8B7A-0C74E2C65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22051" y="607981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2923812A-0930-464A-B863-8232CDF9B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806684" y="607679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5B22D5AF-1F95-4943-ADBD-50BF0DDC9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345904" y="60430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1" name="Freeform 37">
              <a:extLst>
                <a:ext uri="{FF2B5EF4-FFF2-40B4-BE49-F238E27FC236}">
                  <a16:creationId xmlns:a16="http://schemas.microsoft.com/office/drawing/2014/main" id="{09709304-5160-4325-BE4E-F970450FA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37604" y="6030855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6086BD94-D139-4DEE-9FB6-849360DAB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517418" y="607084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84B8A4B1-C709-4864-851E-6A76DE4E5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268404" y="6058600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51183B3E-65BA-45BB-9238-E5553DA7E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09931" y="605533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id="{B456CBC6-D8DB-4226-8743-8355D0C1E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126136" y="60553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6" name="Freeform 42">
              <a:extLst>
                <a:ext uri="{FF2B5EF4-FFF2-40B4-BE49-F238E27FC236}">
                  <a16:creationId xmlns:a16="http://schemas.microsoft.com/office/drawing/2014/main" id="{2A43AE63-9201-415C-A88E-C52685BF9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98736" y="60341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0BB8C75E-6B9A-4E95-85CF-ACD2D2AD2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327374" y="60373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8" name="Freeform 45">
              <a:extLst>
                <a:ext uri="{FF2B5EF4-FFF2-40B4-BE49-F238E27FC236}">
                  <a16:creationId xmlns:a16="http://schemas.microsoft.com/office/drawing/2014/main" id="{F593E6EC-FB46-40CB-825C-C1305B1FB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555926" y="601290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517F36F0-8630-4831-9057-6CA9B217B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83957" y="606104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9614B5E6-3CE1-465E-8381-646179E1B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553346" y="603411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5A40C31A-16AE-42C0-AC3B-52DCA2F5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804575" y="6052072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CE95CDB5-B8FA-431B-B9BE-7791AD92C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03707" y="601616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207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34F9-9C3A-4384-A858-0D04964AB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What?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26ABF-DED8-48FA-AFBC-C9E7D6C55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First, there are many websites available out there that provides free HTML and CSS templates.</a:t>
            </a:r>
          </a:p>
          <a:p>
            <a:r>
              <a:rPr lang="en-SG" dirty="0"/>
              <a:t>Templates are useful if you do not want to create your own website from scratch.</a:t>
            </a:r>
          </a:p>
          <a:p>
            <a:r>
              <a:rPr lang="en-SG" dirty="0"/>
              <a:t>Of course, you do need HTML and CSS knowledge to do the editing, hence the classes.</a:t>
            </a:r>
          </a:p>
        </p:txBody>
      </p:sp>
    </p:spTree>
    <p:extLst>
      <p:ext uri="{BB962C8B-B14F-4D97-AF65-F5344CB8AC3E}">
        <p14:creationId xmlns:p14="http://schemas.microsoft.com/office/powerpoint/2010/main" val="2853861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ECBF-0858-4AF0-86AC-55070FEE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Some suggested 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2794E-6077-4642-B39B-B33B20E0D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>
                <a:hlinkClick r:id="rId2"/>
              </a:rPr>
              <a:t>https://freewebsitetemplates.com</a:t>
            </a:r>
          </a:p>
          <a:p>
            <a:r>
              <a:rPr lang="en-SG" dirty="0">
                <a:hlinkClick r:id="rId2"/>
              </a:rPr>
              <a:t>https://www.free-css.com/free-css-templates</a:t>
            </a:r>
            <a:endParaRPr lang="en-SG" dirty="0"/>
          </a:p>
          <a:p>
            <a:r>
              <a:rPr lang="en-SG" dirty="0">
                <a:hlinkClick r:id="rId3"/>
              </a:rPr>
              <a:t>https://templatemo.com/tm-561-purple-buzz</a:t>
            </a:r>
            <a:endParaRPr lang="en-SG" dirty="0"/>
          </a:p>
          <a:p>
            <a:r>
              <a:rPr lang="en-SG" dirty="0"/>
              <a:t>Or just google and find one yourself.</a:t>
            </a:r>
          </a:p>
        </p:txBody>
      </p:sp>
    </p:spTree>
    <p:extLst>
      <p:ext uri="{BB962C8B-B14F-4D97-AF65-F5344CB8AC3E}">
        <p14:creationId xmlns:p14="http://schemas.microsoft.com/office/powerpoint/2010/main" val="1945472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6F648-C5A6-46FE-9585-FDADB0982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How to use them?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8FC49-8E99-4CF2-AB5A-2472E0639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SG" dirty="0"/>
              <a:t>Read the README.md, if provided.</a:t>
            </a:r>
          </a:p>
          <a:p>
            <a:pPr marL="457200" indent="-457200">
              <a:buFont typeface="+mj-lt"/>
              <a:buAutoNum type="arabicPeriod"/>
            </a:pPr>
            <a:r>
              <a:rPr lang="en-SG" dirty="0"/>
              <a:t>Look at the template itself, see what are the components you need and what you don’t.</a:t>
            </a:r>
          </a:p>
          <a:p>
            <a:pPr marL="457200" indent="-457200">
              <a:buFont typeface="+mj-lt"/>
              <a:buAutoNum type="arabicPeriod"/>
            </a:pPr>
            <a:r>
              <a:rPr lang="en-SG" dirty="0"/>
              <a:t>Play around until you get the outcome that you want.</a:t>
            </a:r>
          </a:p>
          <a:p>
            <a:pPr marL="457200" indent="-457200">
              <a:buFont typeface="+mj-lt"/>
              <a:buAutoNum type="arabicPeriod"/>
            </a:pPr>
            <a:r>
              <a:rPr lang="en-SG" dirty="0"/>
              <a:t>Lastly, do not forget to give credit to the owner on your GitHub page!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63952505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LightSeed_2SEEDS">
      <a:dk1>
        <a:srgbClr val="000000"/>
      </a:dk1>
      <a:lt1>
        <a:srgbClr val="FFFFFF"/>
      </a:lt1>
      <a:dk2>
        <a:srgbClr val="412E24"/>
      </a:dk2>
      <a:lt2>
        <a:srgbClr val="E8E5E2"/>
      </a:lt2>
      <a:accent1>
        <a:srgbClr val="7F9CBA"/>
      </a:accent1>
      <a:accent2>
        <a:srgbClr val="81A8AC"/>
      </a:accent2>
      <a:accent3>
        <a:srgbClr val="9699C6"/>
      </a:accent3>
      <a:accent4>
        <a:srgbClr val="BA877F"/>
      </a:accent4>
      <a:accent5>
        <a:srgbClr val="B89D7B"/>
      </a:accent5>
      <a:accent6>
        <a:srgbClr val="A5A371"/>
      </a:accent6>
      <a:hlink>
        <a:srgbClr val="9B7D5E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150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Modern Love</vt:lpstr>
      <vt:lpstr>BohemianVTI</vt:lpstr>
      <vt:lpstr>Using online templates</vt:lpstr>
      <vt:lpstr>What? How?</vt:lpstr>
      <vt:lpstr>Some suggested websites</vt:lpstr>
      <vt:lpstr>How to use them?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online templates</dc:title>
  <dc:creator>Benjamin</dc:creator>
  <cp:lastModifiedBy>Benjamin</cp:lastModifiedBy>
  <cp:revision>8</cp:revision>
  <dcterms:created xsi:type="dcterms:W3CDTF">2021-05-06T01:11:29Z</dcterms:created>
  <dcterms:modified xsi:type="dcterms:W3CDTF">2021-05-07T05:47:55Z</dcterms:modified>
</cp:coreProperties>
</file>