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11" autoAdjust="0"/>
  </p:normalViewPr>
  <p:slideViewPr>
    <p:cSldViewPr snapToGrid="0">
      <p:cViewPr varScale="1">
        <p:scale>
          <a:sx n="57" d="100"/>
          <a:sy n="57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D8911-917B-42AC-87ED-9FB07B1B83F8}" type="datetimeFigureOut">
              <a:rPr lang="en-SG" smtClean="0"/>
              <a:t>6/5/2021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18A2B-CFED-4CF2-9414-72F986678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01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Uploading files to remote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18A2B-CFED-4CF2-9414-72F986678F7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25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Give it like max 15 mins before everything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18A2B-CFED-4CF2-9414-72F986678F7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928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9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0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6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4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0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1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0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5/6/2021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39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699E335-6D6F-4F71-AD49-0F8510249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690" r="-1" b="19734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96AE1D-32E5-4E85-958E-DDA2A329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Creating sub-domains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65DA-8131-483A-B37B-D003659C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S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1E29-261E-4503-A7F6-FFF6C55F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Website is LIVE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BB47-05FB-49E3-A82E-1648EE43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5C99F-09E0-4D52-A27D-1AF0EA14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1" y="1424868"/>
            <a:ext cx="11088647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4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AF46-169A-4A95-AE09-E374BE0E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elephant in the room…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01B5-CC51-4B06-8D8D-D57CAE99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exactly is a domain?</a:t>
            </a:r>
          </a:p>
          <a:p>
            <a:r>
              <a:rPr lang="en-GB" dirty="0"/>
              <a:t>Domain name is the address of your website that people type in the browser URL bar to visit your website.</a:t>
            </a:r>
          </a:p>
          <a:p>
            <a:r>
              <a:rPr lang="en-GB" dirty="0"/>
              <a:t>In human words, if your website was a house, then your domain name will be its address.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237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72ED-60A0-47D7-8BC7-724AB532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E58F-9654-4BE2-B00E-AF14C4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network recognise a host via an IP address.</a:t>
            </a:r>
          </a:p>
          <a:p>
            <a:r>
              <a:rPr lang="en-SG" dirty="0"/>
              <a:t>E.g., 66.249.66.1</a:t>
            </a:r>
          </a:p>
          <a:p>
            <a:r>
              <a:rPr lang="en-SG" dirty="0"/>
              <a:t>But it would be difficult for end users to type in a 12 digit number </a:t>
            </a:r>
            <a:r>
              <a:rPr lang="en-SG" dirty="0" err="1"/>
              <a:t>everytime</a:t>
            </a:r>
            <a:r>
              <a:rPr lang="en-SG" dirty="0"/>
              <a:t> we need to go to a website.</a:t>
            </a:r>
          </a:p>
          <a:p>
            <a:r>
              <a:rPr lang="en-SG" dirty="0"/>
              <a:t>A domain name helps to solve that problem.</a:t>
            </a:r>
          </a:p>
        </p:txBody>
      </p:sp>
    </p:spTree>
    <p:extLst>
      <p:ext uri="{BB962C8B-B14F-4D97-AF65-F5344CB8AC3E}">
        <p14:creationId xmlns:p14="http://schemas.microsoft.com/office/powerpoint/2010/main" val="80547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9CCA4-DB26-4A86-AE52-44D886C4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SG" sz="4400"/>
              <a:t>How to host a sub-domain?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E39E-E72B-4AD8-8777-F94A26F0E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SG" sz="1800" dirty="0"/>
              <a:t>Go to </a:t>
            </a:r>
            <a:r>
              <a:rPr lang="en-SG" sz="1800" dirty="0">
                <a:hlinkClick r:id="rId2"/>
              </a:rPr>
              <a:t>https://github.com/</a:t>
            </a:r>
            <a:endParaRPr lang="en-SG" sz="1800" dirty="0"/>
          </a:p>
          <a:p>
            <a:r>
              <a:rPr lang="en-SG" sz="1800" dirty="0"/>
              <a:t>Click “Sign up”</a:t>
            </a: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01DA77-5477-42EC-87A8-B6D1809AF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6473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697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B3235-0748-4799-A44C-5F330919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SG" sz="4400"/>
              <a:t>Create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7F18-FBE6-4F3C-9114-30C2F964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SG" sz="1800" dirty="0"/>
              <a:t>Be sure that your username is unique!</a:t>
            </a: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0EF65C6-6032-45BB-8845-87F2F7F02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1" r="28209" b="-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229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99E4-ECE1-4DFB-86F8-4EBC2B65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Once logged-in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1BF3-EBAE-4892-92F7-12929065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931489"/>
            <a:ext cx="5604105" cy="4245473"/>
          </a:xfrm>
        </p:spPr>
        <p:txBody>
          <a:bodyPr/>
          <a:lstStyle/>
          <a:p>
            <a:r>
              <a:rPr lang="en-SG" dirty="0"/>
              <a:t>Create a new repository by clicking on “New”.</a:t>
            </a:r>
          </a:p>
          <a:p>
            <a:r>
              <a:rPr lang="en-SG" dirty="0"/>
              <a:t>Name it something related to your username.</a:t>
            </a:r>
          </a:p>
          <a:p>
            <a:r>
              <a:rPr lang="en-SG" dirty="0"/>
              <a:t>For example, my username is btwq97. Hence, I’ll host my website a subdomain on </a:t>
            </a:r>
            <a:r>
              <a:rPr lang="en-SG" dirty="0" err="1"/>
              <a:t>Github</a:t>
            </a:r>
            <a:r>
              <a:rPr lang="en-SG" dirty="0"/>
              <a:t> as btwq97.github.io</a:t>
            </a:r>
          </a:p>
          <a:p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B39BF1-0E87-483D-8602-B7E6C8EA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96" y="1931490"/>
            <a:ext cx="4220164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6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80E9-A1EA-48EA-8425-0E9BAAC4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Creating a new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CF4D-D885-42E1-93DA-F297C00EE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90688"/>
            <a:ext cx="5110224" cy="4486275"/>
          </a:xfrm>
        </p:spPr>
        <p:txBody>
          <a:bodyPr/>
          <a:lstStyle/>
          <a:p>
            <a:r>
              <a:rPr lang="en-SG" dirty="0"/>
              <a:t>Just follow the instructions.</a:t>
            </a:r>
          </a:p>
          <a:p>
            <a:r>
              <a:rPr lang="en-SG" dirty="0"/>
              <a:t>Make your repository public.</a:t>
            </a:r>
          </a:p>
          <a:p>
            <a:r>
              <a:rPr lang="en-SG" dirty="0"/>
              <a:t>Some miscellaneous items:</a:t>
            </a:r>
          </a:p>
          <a:p>
            <a:pPr lvl="1"/>
            <a:r>
              <a:rPr lang="en-SG" dirty="0"/>
              <a:t>README.md </a:t>
            </a:r>
            <a:r>
              <a:rPr lang="en-SG" dirty="0">
                <a:sym typeface="Wingdings" panose="05000000000000000000" pitchFamily="2" charset="2"/>
              </a:rPr>
              <a:t> a file that you add when you want to provide more information about project to other users.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.</a:t>
            </a:r>
            <a:r>
              <a:rPr lang="en-SG" dirty="0" err="1">
                <a:sym typeface="Wingdings" panose="05000000000000000000" pitchFamily="2" charset="2"/>
              </a:rPr>
              <a:t>gitignore</a:t>
            </a:r>
            <a:r>
              <a:rPr lang="en-SG" dirty="0">
                <a:sym typeface="Wingdings" panose="05000000000000000000" pitchFamily="2" charset="2"/>
              </a:rPr>
              <a:t>  when you add a filename in this file, the file will not be added to the remote server when you synchronise (technical term is ”push”). 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License  choose whether other users could you your code to implement other stuff. It tells others what they can and cannot do with your code.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7B3B9-615D-4BF5-81A5-A3232618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925" y="1460500"/>
            <a:ext cx="511022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8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7805-DF43-4BDC-A29E-65BFBB2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Uploading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DFAEF-46E4-455E-892E-4AE70EF00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011" y="1825625"/>
            <a:ext cx="857420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E16181-E9FA-4851-83F9-9F502AE0B035}"/>
              </a:ext>
            </a:extLst>
          </p:cNvPr>
          <p:cNvSpPr/>
          <p:nvPr/>
        </p:nvSpPr>
        <p:spPr>
          <a:xfrm>
            <a:off x="3535052" y="2450969"/>
            <a:ext cx="1270412" cy="253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950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1466-0AEA-43E8-A57E-9CBD1583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Uploading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C793-9A45-445C-B643-D4B63ABD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3045730" cy="4351338"/>
          </a:xfrm>
        </p:spPr>
        <p:txBody>
          <a:bodyPr/>
          <a:lstStyle/>
          <a:p>
            <a:r>
              <a:rPr lang="en-SG" dirty="0"/>
              <a:t>Please make sure that your file paths are correct.</a:t>
            </a:r>
          </a:p>
          <a:p>
            <a:r>
              <a:rPr lang="en-SG" dirty="0"/>
              <a:t>Once checked, enter description then commit changes.</a:t>
            </a:r>
          </a:p>
          <a:p>
            <a:r>
              <a:rPr lang="en-SG" dirty="0"/>
              <a:t>This is more of the UI upload, which is easier for beginners </a:t>
            </a:r>
            <a:r>
              <a:rPr lang="en-SG" dirty="0">
                <a:sym typeface="Wingdings" panose="05000000000000000000" pitchFamily="2" charset="2"/>
              </a:rPr>
              <a:t> there is a command line version which you may pick up on your own if interested.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F9F95-C573-475C-8C02-7268190E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246" y="1825625"/>
            <a:ext cx="7854840" cy="39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6882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241D3A"/>
      </a:dk2>
      <a:lt2>
        <a:srgbClr val="E2E4E8"/>
      </a:lt2>
      <a:accent1>
        <a:srgbClr val="D39319"/>
      </a:accent1>
      <a:accent2>
        <a:srgbClr val="E5572B"/>
      </a:accent2>
      <a:accent3>
        <a:srgbClr val="A0AA1F"/>
      </a:accent3>
      <a:accent4>
        <a:srgbClr val="193CD3"/>
      </a:accent4>
      <a:accent5>
        <a:srgbClr val="552BE5"/>
      </a:accent5>
      <a:accent6>
        <a:srgbClr val="9119D3"/>
      </a:accent6>
      <a:hlink>
        <a:srgbClr val="3F6B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353</Words>
  <Application>Microsoft Office PowerPoint</Application>
  <PresentationFormat>Widescreen</PresentationFormat>
  <Paragraphs>36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ConfettiVTI</vt:lpstr>
      <vt:lpstr>Creating sub-domains</vt:lpstr>
      <vt:lpstr>The elephant in the room…</vt:lpstr>
      <vt:lpstr>IP addresses</vt:lpstr>
      <vt:lpstr>How to host a sub-domain?</vt:lpstr>
      <vt:lpstr>Create an account</vt:lpstr>
      <vt:lpstr>Once logged-in</vt:lpstr>
      <vt:lpstr>Creating a new repository</vt:lpstr>
      <vt:lpstr>Uploading files</vt:lpstr>
      <vt:lpstr>Uploading files</vt:lpstr>
      <vt:lpstr>Website is 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sub-domains</dc:title>
  <dc:creator>Benjamin</dc:creator>
  <cp:lastModifiedBy>Benjamin</cp:lastModifiedBy>
  <cp:revision>9</cp:revision>
  <dcterms:created xsi:type="dcterms:W3CDTF">2021-05-06T00:42:25Z</dcterms:created>
  <dcterms:modified xsi:type="dcterms:W3CDTF">2021-05-06T01:08:10Z</dcterms:modified>
</cp:coreProperties>
</file>