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8:24:02.2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8:26:24.4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8:30:08.9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9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5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80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277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32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76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28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6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8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8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1E77-BFAE-42EC-BE30-D54C1A4CC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Continue with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702F4-32A7-43ED-AEB9-DBC6688F0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We stopped after splitting the webpage into 30-70 columns.</a:t>
            </a:r>
          </a:p>
        </p:txBody>
      </p:sp>
    </p:spTree>
    <p:extLst>
      <p:ext uri="{BB962C8B-B14F-4D97-AF65-F5344CB8AC3E}">
        <p14:creationId xmlns:p14="http://schemas.microsoft.com/office/powerpoint/2010/main" val="354924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Paper waves">
            <a:extLst>
              <a:ext uri="{FF2B5EF4-FFF2-40B4-BE49-F238E27FC236}">
                <a16:creationId xmlns:a16="http://schemas.microsoft.com/office/drawing/2014/main" id="{F1DA9648-73A8-411C-853E-E28FAA89BF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25629" b="1986"/>
          <a:stretch/>
        </p:blipFill>
        <p:spPr>
          <a:xfrm>
            <a:off x="20" y="10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FA281D-CB1F-46EB-B847-898656E8D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6747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SG" sz="8000" dirty="0">
                <a:solidFill>
                  <a:schemeClr val="bg1"/>
                </a:solidFill>
              </a:rPr>
              <a:t>Colours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5777B-027E-445A-8D7A-1F3E06128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080"/>
            <a:ext cx="9144000" cy="1197323"/>
          </a:xfrm>
        </p:spPr>
        <p:txBody>
          <a:bodyPr>
            <a:normAutofit/>
          </a:bodyPr>
          <a:lstStyle/>
          <a:p>
            <a:pPr algn="ctr"/>
            <a:endParaRPr lang="en-SG" sz="3200">
              <a:solidFill>
                <a:schemeClr val="bg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5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4583-AAD0-4317-BF1A-76B0A800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4 ways of displaying colours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3D0C5-61D3-479C-AFAF-85ED6FB7C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5400" dirty="0"/>
              <a:t>Pre-defined colours</a:t>
            </a:r>
          </a:p>
          <a:p>
            <a:r>
              <a:rPr lang="en-SG" sz="5400" dirty="0"/>
              <a:t>RGB/A</a:t>
            </a:r>
          </a:p>
          <a:p>
            <a:r>
              <a:rPr lang="en-SG" sz="5400" dirty="0"/>
              <a:t>Hex</a:t>
            </a:r>
          </a:p>
          <a:p>
            <a:r>
              <a:rPr lang="en-SG" sz="5400" dirty="0"/>
              <a:t>HSL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2260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59505-330D-4858-88E6-57095059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Choosing from pre-defined colours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8B90D2-EB18-4947-917E-EC62BF54D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7304" y="2531137"/>
            <a:ext cx="5677392" cy="3048264"/>
          </a:xfrm>
        </p:spPr>
      </p:pic>
    </p:spTree>
    <p:extLst>
      <p:ext uri="{BB962C8B-B14F-4D97-AF65-F5344CB8AC3E}">
        <p14:creationId xmlns:p14="http://schemas.microsoft.com/office/powerpoint/2010/main" val="165511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CDFDA-3EDD-42C2-89BA-7446927A2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SG" dirty="0"/>
              <a:t>RGB-A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E73229"/>
          </a:solidFill>
          <a:ln w="38100" cap="rnd">
            <a:solidFill>
              <a:srgbClr val="E7322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9B67D-131F-4F49-A55E-778DDF465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SG" sz="3200" u="sng" dirty="0"/>
              <a:t>R</a:t>
            </a:r>
            <a:r>
              <a:rPr lang="en-SG" sz="3200" dirty="0"/>
              <a:t>ed, </a:t>
            </a:r>
            <a:r>
              <a:rPr lang="en-SG" sz="3200" b="1" u="sng" dirty="0"/>
              <a:t>B</a:t>
            </a:r>
            <a:r>
              <a:rPr lang="en-SG" sz="3200" dirty="0"/>
              <a:t>lue, </a:t>
            </a:r>
            <a:r>
              <a:rPr lang="en-SG" sz="3200" b="1" u="sng" dirty="0"/>
              <a:t>G</a:t>
            </a:r>
            <a:r>
              <a:rPr lang="en-SG" sz="3200" dirty="0"/>
              <a:t>reen, </a:t>
            </a:r>
            <a:r>
              <a:rPr lang="en-SG" sz="3200" b="1" u="sng" dirty="0"/>
              <a:t>A</a:t>
            </a:r>
            <a:r>
              <a:rPr lang="en-SG" sz="3200" dirty="0"/>
              <a:t>lpha</a:t>
            </a:r>
          </a:p>
          <a:p>
            <a:r>
              <a:rPr lang="en-SG" sz="3200" dirty="0"/>
              <a:t>Each value (0-255)</a:t>
            </a:r>
          </a:p>
          <a:p>
            <a:r>
              <a:rPr lang="en-SG" sz="3200" dirty="0"/>
              <a:t>Alpha is 0-1 (1 being the most opaque)</a:t>
            </a:r>
          </a:p>
          <a:p>
            <a:endParaRPr lang="en-SG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2FAC2AB-BB43-4412-867A-F402E79C5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1452810"/>
            <a:ext cx="6903720" cy="395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8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97122-A02A-4FBB-B9C9-F8F32F31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SG" sz="5600"/>
              <a:t>Hexadecimal 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E73229"/>
          </a:solidFill>
          <a:ln w="38100" cap="rnd">
            <a:solidFill>
              <a:srgbClr val="E7322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4D341-21DD-4166-B969-D1FA64C91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SG" sz="3600" dirty="0"/>
              <a:t>#RRGGBB</a:t>
            </a:r>
          </a:p>
          <a:p>
            <a:r>
              <a:rPr lang="en-SG" sz="3600" dirty="0"/>
              <a:t>Each value ranges from 0-FF</a:t>
            </a:r>
          </a:p>
          <a:p>
            <a:endParaRPr lang="en-S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66C08D3-1ED6-4EAF-840D-43E7F4B77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249" y="2796532"/>
            <a:ext cx="5903815" cy="163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4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07F95-92EB-404E-B41C-D67B74375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995576"/>
          </a:xfrm>
        </p:spPr>
        <p:txBody>
          <a:bodyPr anchor="b">
            <a:normAutofit/>
          </a:bodyPr>
          <a:lstStyle/>
          <a:p>
            <a:r>
              <a:rPr lang="en-SG"/>
              <a:t>HSL</a:t>
            </a:r>
            <a:endParaRPr lang="en-SG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E73229"/>
          </a:solidFill>
          <a:ln w="38100" cap="rnd">
            <a:solidFill>
              <a:srgbClr val="E7322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59AD-9405-4C8B-963C-EB06D5D13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1635096"/>
            <a:ext cx="3429000" cy="4582824"/>
          </a:xfrm>
          <a:solidFill>
            <a:schemeClr val="bg1"/>
          </a:solidFill>
        </p:spPr>
        <p:txBody>
          <a:bodyPr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SG" sz="2400" dirty="0"/>
              <a:t>Hue: degree of colour (0-360)</a:t>
            </a:r>
          </a:p>
          <a:p>
            <a:pPr lvl="1">
              <a:lnSpc>
                <a:spcPct val="100000"/>
              </a:lnSpc>
            </a:pPr>
            <a:r>
              <a:rPr lang="en-SG" dirty="0"/>
              <a:t>0 -&gt; red</a:t>
            </a:r>
          </a:p>
          <a:p>
            <a:pPr lvl="1">
              <a:lnSpc>
                <a:spcPct val="100000"/>
              </a:lnSpc>
            </a:pPr>
            <a:r>
              <a:rPr lang="en-SG" dirty="0"/>
              <a:t>120 -&gt; green</a:t>
            </a:r>
          </a:p>
          <a:p>
            <a:pPr lvl="1">
              <a:lnSpc>
                <a:spcPct val="100000"/>
              </a:lnSpc>
            </a:pPr>
            <a:r>
              <a:rPr lang="en-SG" dirty="0"/>
              <a:t>240 -&gt; blue</a:t>
            </a:r>
          </a:p>
          <a:p>
            <a:pPr>
              <a:lnSpc>
                <a:spcPct val="100000"/>
              </a:lnSpc>
            </a:pPr>
            <a:r>
              <a:rPr lang="en-SG" sz="2400" dirty="0"/>
              <a:t>Saturation (0-100)</a:t>
            </a:r>
          </a:p>
          <a:p>
            <a:pPr lvl="1">
              <a:lnSpc>
                <a:spcPct val="100000"/>
              </a:lnSpc>
            </a:pPr>
            <a:r>
              <a:rPr lang="en-SG" dirty="0"/>
              <a:t>0 -&gt; shade of grey</a:t>
            </a:r>
          </a:p>
          <a:p>
            <a:pPr lvl="1">
              <a:lnSpc>
                <a:spcPct val="100000"/>
              </a:lnSpc>
            </a:pPr>
            <a:r>
              <a:rPr lang="en-SG" dirty="0"/>
              <a:t>100 -&gt; full colour</a:t>
            </a:r>
          </a:p>
          <a:p>
            <a:pPr>
              <a:lnSpc>
                <a:spcPct val="100000"/>
              </a:lnSpc>
            </a:pPr>
            <a:r>
              <a:rPr lang="en-SG" sz="2400" dirty="0"/>
              <a:t>Lightness (0-100)</a:t>
            </a:r>
          </a:p>
          <a:p>
            <a:pPr lvl="1">
              <a:lnSpc>
                <a:spcPct val="100000"/>
              </a:lnSpc>
            </a:pPr>
            <a:r>
              <a:rPr lang="en-SG" dirty="0"/>
              <a:t>0 -&gt;black</a:t>
            </a:r>
          </a:p>
          <a:p>
            <a:pPr lvl="1">
              <a:lnSpc>
                <a:spcPct val="100000"/>
              </a:lnSpc>
            </a:pPr>
            <a:r>
              <a:rPr lang="en-SG" dirty="0"/>
              <a:t>50 -&gt; neutral</a:t>
            </a:r>
          </a:p>
          <a:p>
            <a:pPr lvl="1">
              <a:lnSpc>
                <a:spcPct val="100000"/>
              </a:lnSpc>
            </a:pPr>
            <a:r>
              <a:rPr lang="en-SG" dirty="0"/>
              <a:t>100 -&gt; white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2AB8ECC-F85D-4268-890E-3C56D6271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2436590"/>
            <a:ext cx="6903720" cy="198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9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BDCE4-68E1-4B0C-8E87-383DF353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Task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91EC1-E8AF-4A5C-A6EB-45F17D62F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4400" dirty="0"/>
              <a:t>Change the colours of the texts, background, etc using CSS!</a:t>
            </a:r>
          </a:p>
        </p:txBody>
      </p:sp>
    </p:spTree>
    <p:extLst>
      <p:ext uri="{BB962C8B-B14F-4D97-AF65-F5344CB8AC3E}">
        <p14:creationId xmlns:p14="http://schemas.microsoft.com/office/powerpoint/2010/main" val="215285411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LeftStep">
      <a:dk1>
        <a:srgbClr val="000000"/>
      </a:dk1>
      <a:lt1>
        <a:srgbClr val="FFFFFF"/>
      </a:lt1>
      <a:dk2>
        <a:srgbClr val="251A2F"/>
      </a:dk2>
      <a:lt2>
        <a:srgbClr val="F0F3F3"/>
      </a:lt2>
      <a:accent1>
        <a:srgbClr val="E73229"/>
      </a:accent1>
      <a:accent2>
        <a:srgbClr val="D5175D"/>
      </a:accent2>
      <a:accent3>
        <a:srgbClr val="E729BE"/>
      </a:accent3>
      <a:accent4>
        <a:srgbClr val="AF17D5"/>
      </a:accent4>
      <a:accent5>
        <a:srgbClr val="7229E7"/>
      </a:accent5>
      <a:accent6>
        <a:srgbClr val="2C32D9"/>
      </a:accent6>
      <a:hlink>
        <a:srgbClr val="34999E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120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Modern Love</vt:lpstr>
      <vt:lpstr>The Hand</vt:lpstr>
      <vt:lpstr>SketchyVTI</vt:lpstr>
      <vt:lpstr>Continue with Layouts</vt:lpstr>
      <vt:lpstr>Colours</vt:lpstr>
      <vt:lpstr>4 ways of displaying colours</vt:lpstr>
      <vt:lpstr>Choosing from pre-defined colours</vt:lpstr>
      <vt:lpstr>RGB-A</vt:lpstr>
      <vt:lpstr>Hexadecimal </vt:lpstr>
      <vt:lpstr>HSL</vt:lpstr>
      <vt:lpstr>Task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Colours</dc:title>
  <dc:creator>Benjamin</dc:creator>
  <cp:lastModifiedBy>Benjamin</cp:lastModifiedBy>
  <cp:revision>20</cp:revision>
  <dcterms:created xsi:type="dcterms:W3CDTF">2021-02-06T08:08:53Z</dcterms:created>
  <dcterms:modified xsi:type="dcterms:W3CDTF">2021-03-20T06:29:23Z</dcterms:modified>
</cp:coreProperties>
</file>