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5C75-A58C-42B0-AEFB-202056F2C22B}" type="datetimeFigureOut">
              <a:rPr lang="en-SG" smtClean="0"/>
              <a:t>20/3/2021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2CE70-5507-4A32-AC59-2602F446DD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29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CE70-5507-4A32-AC59-2602F446DDC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93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3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6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9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EC6-59E4-4AAC-878F-D95071ED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MINI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18BD-BDDD-4F91-A162-E462561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Have y’all tried to combine both .</a:t>
            </a:r>
            <a:r>
              <a:rPr lang="en-SG" dirty="0" err="1"/>
              <a:t>css</a:t>
            </a:r>
            <a:r>
              <a:rPr lang="en-SG" dirty="0"/>
              <a:t> and .html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2A82A-8995-47D5-A1F7-3BEDFAFED186}"/>
              </a:ext>
            </a:extLst>
          </p:cNvPr>
          <p:cNvSpPr/>
          <p:nvPr/>
        </p:nvSpPr>
        <p:spPr>
          <a:xfrm>
            <a:off x="1883885" y="3526981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YES :D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4517E-0450-4700-9FB2-6D62594E3FB7}"/>
              </a:ext>
            </a:extLst>
          </p:cNvPr>
          <p:cNvSpPr/>
          <p:nvPr/>
        </p:nvSpPr>
        <p:spPr>
          <a:xfrm>
            <a:off x="7281967" y="3526981"/>
            <a:ext cx="1835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Wingdings" panose="05000000000000000000" pitchFamily="2" charset="2"/>
              </a:rPr>
              <a:t>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467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DDAB73-7382-4623-A510-C605645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56861"/>
            <a:ext cx="10925102" cy="21303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74A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A4C0-06C9-4C17-8D42-DF5CC81C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SG" sz="40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D58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A968-924C-4520-9466-C758653C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Colour of background changes when the window size changes</a:t>
            </a:r>
          </a:p>
        </p:txBody>
      </p:sp>
    </p:spTree>
    <p:extLst>
      <p:ext uri="{BB962C8B-B14F-4D97-AF65-F5344CB8AC3E}">
        <p14:creationId xmlns:p14="http://schemas.microsoft.com/office/powerpoint/2010/main" val="240837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935B-E3D6-4923-B10B-E8EA0BB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Guided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1FB0-E190-4A4A-B1F7-E53E6768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Creating a standard set of layout for any </a:t>
            </a:r>
            <a:r>
              <a:rPr lang="en-SG"/>
              <a:t>typical website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599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B8C67-4B50-4F67-A851-6635476D6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8" b="1391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B1562-7B71-49A3-A30D-178D5A9D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SG" sz="4400" dirty="0">
                <a:solidFill>
                  <a:schemeClr val="tx1"/>
                </a:solidFill>
              </a:rPr>
              <a:t>Website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33C2-28C2-42CD-B083-577296281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endParaRPr lang="en-SG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0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74A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5B7C9-39D7-4473-BF82-054D7164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Typically…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8F04B-5D58-465C-871E-DDB8C104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154070"/>
            <a:ext cx="6275667" cy="45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74A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C7328-728C-4A2F-BB7F-2C9A3029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Example: Creating a 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C35CC9-EB3B-4786-9C93-6322B94E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852238"/>
            <a:ext cx="6275667" cy="31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74A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038CE-9984-4ECA-BF35-C9F87F9F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Example: Creating a Navigation Bar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489DCA-DA7E-4E26-8974-26F9237C3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2737" y="640080"/>
            <a:ext cx="62148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E1E6-06E7-49DF-A0B9-F956DDD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26DE-66B9-48C1-B72B-16E5C69D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Margins are used to create space around elements, </a:t>
            </a:r>
            <a:r>
              <a:rPr lang="en-SG" b="1" u="sng" dirty="0"/>
              <a:t>outside</a:t>
            </a:r>
            <a:r>
              <a:rPr lang="en-SG" dirty="0"/>
              <a:t> of defined borders.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There are properties for each side of an element (top, bottom, left, right)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There is also the shorthand (shortcut) syntax: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This is for top, right, bottom, left (clockwise direction)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01191-B920-45B6-955A-20A89403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079" y="147113"/>
            <a:ext cx="2559843" cy="1683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3D4A3-C629-4630-ABC3-D8E586B0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53" y="3572049"/>
            <a:ext cx="3822030" cy="9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E148-E356-4A6D-BDBA-64E55A2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D241-491E-4A59-9AD8-9E29A42B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Padding is used to generate space </a:t>
            </a:r>
            <a:r>
              <a:rPr lang="en-SG" b="1" u="sng" dirty="0"/>
              <a:t>inside</a:t>
            </a:r>
            <a:r>
              <a:rPr lang="en-SG" dirty="0"/>
              <a:t> of its defined borders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There are properties for each side of an element (top, bottom, left, right)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There is also the shorthand (shortcut) syntax: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This is for top, right, bottom, left (clockwise direction)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06A2C-B512-4F88-953B-FF88E2BB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13" y="121548"/>
            <a:ext cx="2422794" cy="173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BAB84-9F98-418B-9854-5E060FE0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09" y="3535246"/>
            <a:ext cx="4161287" cy="10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35D365-9661-4D45-9954-A7CF7831BA50}"/>
              </a:ext>
            </a:extLst>
          </p:cNvPr>
          <p:cNvSpPr/>
          <p:nvPr/>
        </p:nvSpPr>
        <p:spPr>
          <a:xfrm>
            <a:off x="2038563" y="2500313"/>
            <a:ext cx="8406336" cy="2618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A0E31-0123-473F-885D-28CAA0B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3075-0DB4-4A45-ABD1-D1E269B3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E14F0-B5FD-4947-A86B-482543A81D59}"/>
              </a:ext>
            </a:extLst>
          </p:cNvPr>
          <p:cNvSpPr/>
          <p:nvPr/>
        </p:nvSpPr>
        <p:spPr>
          <a:xfrm>
            <a:off x="3073940" y="3073940"/>
            <a:ext cx="6361890" cy="148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5222D0-1769-4864-A0B0-B254D3B0DE65}"/>
              </a:ext>
            </a:extLst>
          </p:cNvPr>
          <p:cNvCxnSpPr>
            <a:cxnSpLocks/>
          </p:cNvCxnSpPr>
          <p:nvPr/>
        </p:nvCxnSpPr>
        <p:spPr>
          <a:xfrm>
            <a:off x="3148553" y="3827283"/>
            <a:ext cx="257351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D29A23-8070-472D-A1B1-A4136CDBC230}"/>
              </a:ext>
            </a:extLst>
          </p:cNvPr>
          <p:cNvCxnSpPr/>
          <p:nvPr/>
        </p:nvCxnSpPr>
        <p:spPr>
          <a:xfrm>
            <a:off x="6193410" y="2500313"/>
            <a:ext cx="0" cy="5736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73D7B-17F6-4CD4-A183-5AE009D86F17}"/>
              </a:ext>
            </a:extLst>
          </p:cNvPr>
          <p:cNvSpPr txBox="1"/>
          <p:nvPr/>
        </p:nvSpPr>
        <p:spPr>
          <a:xfrm>
            <a:off x="3582185" y="3429000"/>
            <a:ext cx="16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Padding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16454-1D45-4CCD-8511-86A2BA65566A}"/>
              </a:ext>
            </a:extLst>
          </p:cNvPr>
          <p:cNvSpPr txBox="1"/>
          <p:nvPr/>
        </p:nvSpPr>
        <p:spPr>
          <a:xfrm>
            <a:off x="5998591" y="2601283"/>
            <a:ext cx="16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07368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9601-4147-4ECF-A376-A287587B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EF2A-2159-498A-BEEA-E746CA7F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@media rule was introduced in CSS2 to define different style rules for different media type e.g. laptop, desktop, mobile phones,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56D91-9CF4-4067-A735-759BBE5FC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41"/>
          <a:stretch/>
        </p:blipFill>
        <p:spPr>
          <a:xfrm>
            <a:off x="2725953" y="3263267"/>
            <a:ext cx="6801053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34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2E6E8"/>
      </a:lt2>
      <a:accent1>
        <a:srgbClr val="D58B64"/>
      </a:accent1>
      <a:accent2>
        <a:srgbClr val="DD8086"/>
      </a:accent2>
      <a:accent3>
        <a:srgbClr val="B4A161"/>
      </a:accent3>
      <a:accent4>
        <a:srgbClr val="56B0B8"/>
      </a:accent4>
      <a:accent5>
        <a:srgbClr val="74A8D9"/>
      </a:accent5>
      <a:accent6>
        <a:srgbClr val="646ED5"/>
      </a:accent6>
      <a:hlink>
        <a:srgbClr val="5B879E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209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RetrospectVTI</vt:lpstr>
      <vt:lpstr>MINI ASSIGNMENT</vt:lpstr>
      <vt:lpstr>Website Layout</vt:lpstr>
      <vt:lpstr>Typically…</vt:lpstr>
      <vt:lpstr>Example: Creating a header</vt:lpstr>
      <vt:lpstr>Example: Creating a Navigation Bar</vt:lpstr>
      <vt:lpstr>CSS Margins</vt:lpstr>
      <vt:lpstr>CSS Padding</vt:lpstr>
      <vt:lpstr>Overall</vt:lpstr>
      <vt:lpstr>Good to know</vt:lpstr>
      <vt:lpstr>Example</vt:lpstr>
      <vt:lpstr>Guided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Layout</dc:title>
  <dc:creator>Benjamin</dc:creator>
  <cp:lastModifiedBy>Benjamin</cp:lastModifiedBy>
  <cp:revision>10</cp:revision>
  <dcterms:created xsi:type="dcterms:W3CDTF">2021-02-07T14:02:54Z</dcterms:created>
  <dcterms:modified xsi:type="dcterms:W3CDTF">2021-03-20T03:23:31Z</dcterms:modified>
</cp:coreProperties>
</file>