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7" r:id="rId6"/>
    <p:sldId id="258" r:id="rId7"/>
    <p:sldId id="265" r:id="rId8"/>
    <p:sldId id="257" r:id="rId9"/>
    <p:sldId id="262" r:id="rId10"/>
    <p:sldId id="264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254" autoAdjust="0"/>
  </p:normalViewPr>
  <p:slideViewPr>
    <p:cSldViewPr snapToGrid="0">
      <p:cViewPr varScale="1">
        <p:scale>
          <a:sx n="48" d="100"/>
          <a:sy n="48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A80-BA0B-4025-9FE6-7A2D36EEEB91}" type="datetimeFigureOut">
              <a:rPr lang="en-SG" smtClean="0"/>
              <a:t>16/1/2021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EF56-C407-4B65-A34F-B14EFD783D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508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code typing.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EF56-C407-4B65-A34F-B14EFD783D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67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For displaying of webpages on chosen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EF56-C407-4B65-A34F-B14EFD783D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49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Html – “parent”</a:t>
            </a:r>
          </a:p>
          <a:p>
            <a:r>
              <a:rPr lang="en-SG" dirty="0"/>
              <a:t>Head and body – “siblings”</a:t>
            </a:r>
          </a:p>
          <a:p>
            <a:r>
              <a:rPr lang="en-SG" dirty="0"/>
              <a:t>Head – “child”,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EF56-C407-4B65-A34F-B14EFD783DD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28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is more, which we will talk about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EF56-C407-4B65-A34F-B14EFD783D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29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75B9A-144E-46F5-923D-5ABD4D53C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" b="132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46DB2-43D6-4BC2-86F8-9AAB4DC3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SG" sz="4000"/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9FE0B-0B0E-46D8-939F-4EC677E7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2000"/>
              <a:t>Installing Visual Studio Code and the extensions</a:t>
            </a:r>
          </a:p>
        </p:txBody>
      </p:sp>
    </p:spTree>
    <p:extLst>
      <p:ext uri="{BB962C8B-B14F-4D97-AF65-F5344CB8AC3E}">
        <p14:creationId xmlns:p14="http://schemas.microsoft.com/office/powerpoint/2010/main" val="13436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807A-720C-4130-A9FA-34535016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an Element?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FD59-FC1B-4D5B-8833-6CEA5E37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HTML element is defined by a start tag, some content, and an end tag:</a:t>
            </a:r>
            <a:endParaRPr lang="en-SG" dirty="0"/>
          </a:p>
        </p:txBody>
      </p:sp>
      <p:pic>
        <p:nvPicPr>
          <p:cNvPr id="6" name="Picture 5" descr="Diagram of an element">
            <a:extLst>
              <a:ext uri="{FF2B5EF4-FFF2-40B4-BE49-F238E27FC236}">
                <a16:creationId xmlns:a16="http://schemas.microsoft.com/office/drawing/2014/main" id="{97293A90-9BD1-46B4-AEFF-3D89FDD64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3381375"/>
            <a:ext cx="5731510" cy="311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7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DB57-6156-4FB3-951D-40D74E85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B43C-34C5-40DD-AFD4-679D565F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/>
          <a:lstStyle/>
          <a:p>
            <a:r>
              <a:rPr lang="en-GB" dirty="0"/>
              <a:t>The purpose of a web browser (Chrome, Edge, Firefox, Safari) is to read HTML documents and display them correctly.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4AF01-8F50-458D-8E39-6DF21DEF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54" y="3178764"/>
            <a:ext cx="6066046" cy="347502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8EA0F77-0E79-4EB7-B06F-1D2C76739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" y="3177161"/>
            <a:ext cx="6066046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16C-5DD7-4BB9-8290-B494F38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3274-FB8C-479D-825B-3C88AA0F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a Hello World HTML script</a:t>
            </a:r>
          </a:p>
        </p:txBody>
      </p:sp>
    </p:spTree>
    <p:extLst>
      <p:ext uri="{BB962C8B-B14F-4D97-AF65-F5344CB8AC3E}">
        <p14:creationId xmlns:p14="http://schemas.microsoft.com/office/powerpoint/2010/main" val="18991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6F5-8F58-4877-827A-B7152605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Installation</a:t>
            </a:r>
            <a:endParaRPr lang="en-SG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3A32F71E-DCEC-40BA-9479-ABBED6759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63" y="1525044"/>
            <a:ext cx="4160837" cy="416083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294387-AD20-428F-A603-2740A162BD49}"/>
              </a:ext>
            </a:extLst>
          </p:cNvPr>
          <p:cNvSpPr txBox="1"/>
          <p:nvPr/>
        </p:nvSpPr>
        <p:spPr>
          <a:xfrm>
            <a:off x="485273" y="3374629"/>
            <a:ext cx="63547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38214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70BD-ACBD-4D4F-8304-BE9C0476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Installing Extension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3429E-DB13-4D90-9631-8A5CFDDC3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837" y="2407412"/>
            <a:ext cx="10792326" cy="2608494"/>
          </a:xfrm>
        </p:spPr>
      </p:pic>
    </p:spTree>
    <p:extLst>
      <p:ext uri="{BB962C8B-B14F-4D97-AF65-F5344CB8AC3E}">
        <p14:creationId xmlns:p14="http://schemas.microsoft.com/office/powerpoint/2010/main" val="128274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F501-8854-435C-8348-B90EC71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Online IDE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855E8-19DA-49F8-A638-D9AC9F62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10515600" cy="1981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E3158-AC54-453D-98C9-F2919A56C018}"/>
              </a:ext>
            </a:extLst>
          </p:cNvPr>
          <p:cNvSpPr txBox="1"/>
          <p:nvPr/>
        </p:nvSpPr>
        <p:spPr>
          <a:xfrm>
            <a:off x="2708875" y="5167312"/>
            <a:ext cx="6091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dirty="0"/>
              <a:t>https://codepen.io/</a:t>
            </a:r>
          </a:p>
        </p:txBody>
      </p:sp>
    </p:spTree>
    <p:extLst>
      <p:ext uri="{BB962C8B-B14F-4D97-AF65-F5344CB8AC3E}">
        <p14:creationId xmlns:p14="http://schemas.microsoft.com/office/powerpoint/2010/main" val="195077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75B9A-144E-46F5-923D-5ABD4D53C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" b="132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46DB2-43D6-4BC2-86F8-9AAB4DC3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SG" sz="40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9FE0B-0B0E-46D8-939F-4EC677E7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2000" dirty="0"/>
              <a:t>What is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56469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8F3D-1E9B-4BB1-B90A-C66E6CD0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42AB-E681-44DD-86E7-B5DD755D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Hyper Text </a:t>
            </a:r>
            <a:r>
              <a:rPr lang="en-SG" dirty="0" err="1"/>
              <a:t>Markup</a:t>
            </a:r>
            <a:r>
              <a:rPr lang="en-SG" dirty="0"/>
              <a:t> Language.</a:t>
            </a:r>
          </a:p>
          <a:p>
            <a:r>
              <a:rPr lang="en-GB" dirty="0"/>
              <a:t>Standard </a:t>
            </a:r>
            <a:r>
              <a:rPr lang="en-GB" dirty="0" err="1"/>
              <a:t>markup</a:t>
            </a:r>
            <a:r>
              <a:rPr lang="en-GB" dirty="0"/>
              <a:t> language for creating Web pages.</a:t>
            </a:r>
          </a:p>
          <a:p>
            <a:r>
              <a:rPr lang="en-GB" dirty="0"/>
              <a:t>Describes the structure of a Web page.</a:t>
            </a:r>
          </a:p>
          <a:p>
            <a:r>
              <a:rPr lang="en-GB" dirty="0"/>
              <a:t>Consists of a series of elements that tells the browser how to display the content.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983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FEDB-9796-4EDB-974C-E62686D6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1AB70-82ED-4202-94E5-FBFBB0999F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5153" y="1690688"/>
            <a:ext cx="86016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05AB-B048-4248-88D8-13C0CDB1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Typical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C982-0095-424E-AD36-F0F6304D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!DOCTYPE</a:t>
            </a:r>
            <a:r>
              <a:rPr lang="en-GB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Page Title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/title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/head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Heading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/h1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paragraph.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/body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877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E30A-53A1-4196-820E-E8AC1B95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these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3E4F-2F3F-496A-9552-1C735060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sz="3400" dirty="0"/>
              <a:t>The </a:t>
            </a:r>
            <a:r>
              <a:rPr lang="en-GB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 </a:t>
            </a:r>
            <a:r>
              <a:rPr lang="en-GB" sz="3400" dirty="0"/>
              <a:t>declaration defines that this document is an HTML5 document</a:t>
            </a:r>
          </a:p>
          <a:p>
            <a:r>
              <a:rPr lang="en-GB" sz="3400" dirty="0"/>
              <a:t>The </a:t>
            </a:r>
            <a:r>
              <a:rPr lang="en-GB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r>
              <a:rPr lang="en-GB" sz="3400" dirty="0"/>
              <a:t>element is the root element of an HTML page</a:t>
            </a:r>
          </a:p>
          <a:p>
            <a:r>
              <a:rPr lang="en-GB" sz="3400" dirty="0"/>
              <a:t>The </a:t>
            </a:r>
            <a:r>
              <a:rPr lang="en-GB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</a:t>
            </a:r>
            <a:r>
              <a:rPr lang="en-GB" sz="3400" dirty="0"/>
              <a:t>&gt; element contains meta information about the HTML page</a:t>
            </a:r>
          </a:p>
          <a:p>
            <a:r>
              <a:rPr lang="en-GB" sz="3400" dirty="0"/>
              <a:t>The </a:t>
            </a:r>
            <a:r>
              <a:rPr lang="en-GB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 </a:t>
            </a:r>
            <a:r>
              <a:rPr lang="en-GB" sz="3400" dirty="0"/>
              <a:t>element specifies a title for the HTML page (which is shown in the browser's title bar or in the page's tab)</a:t>
            </a:r>
          </a:p>
          <a:p>
            <a:r>
              <a:rPr lang="en-GB" sz="3400" dirty="0"/>
              <a:t>The </a:t>
            </a:r>
            <a:r>
              <a:rPr lang="en-GB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GB" sz="3400" dirty="0"/>
              <a:t>element defines the document's body, and is a container for all the visible contents, such as headings, paragraphs, images, hyperlinks, tables, lists, etc.</a:t>
            </a:r>
          </a:p>
          <a:p>
            <a:r>
              <a:rPr lang="en-GB" sz="3400" dirty="0"/>
              <a:t>The </a:t>
            </a:r>
            <a:r>
              <a:rPr lang="en-GB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 </a:t>
            </a:r>
            <a:r>
              <a:rPr lang="en-GB" sz="3400" dirty="0"/>
              <a:t>element defines a large heading</a:t>
            </a:r>
          </a:p>
          <a:p>
            <a:r>
              <a:rPr lang="en-GB" sz="3400" dirty="0"/>
              <a:t>The </a:t>
            </a:r>
            <a:r>
              <a:rPr lang="en-GB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3400" dirty="0"/>
              <a:t> element defines a paragraph</a:t>
            </a:r>
          </a:p>
        </p:txBody>
      </p:sp>
    </p:spTree>
    <p:extLst>
      <p:ext uri="{BB962C8B-B14F-4D97-AF65-F5344CB8AC3E}">
        <p14:creationId xmlns:p14="http://schemas.microsoft.com/office/powerpoint/2010/main" val="95221469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378</Words>
  <Application>Microsoft Office PowerPoint</Application>
  <PresentationFormat>Widescreen</PresentationFormat>
  <Paragraphs>42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BrushVTI</vt:lpstr>
      <vt:lpstr>Installation</vt:lpstr>
      <vt:lpstr>Installation</vt:lpstr>
      <vt:lpstr>Installing Extension</vt:lpstr>
      <vt:lpstr>Online IDE</vt:lpstr>
      <vt:lpstr>HTML</vt:lpstr>
      <vt:lpstr>What is HTML?</vt:lpstr>
      <vt:lpstr>Tree Structure</vt:lpstr>
      <vt:lpstr>Typical Syntax</vt:lpstr>
      <vt:lpstr>What these mean?</vt:lpstr>
      <vt:lpstr>What is an Element?</vt:lpstr>
      <vt:lpstr>Web browsers</vt:lpstr>
      <vt:lpstr>Task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Benjamin</dc:creator>
  <cp:lastModifiedBy>Benjamin</cp:lastModifiedBy>
  <cp:revision>6</cp:revision>
  <dcterms:created xsi:type="dcterms:W3CDTF">2021-01-16T10:19:34Z</dcterms:created>
  <dcterms:modified xsi:type="dcterms:W3CDTF">2021-01-16T14:40:22Z</dcterms:modified>
</cp:coreProperties>
</file>