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7C84-B056-B652-5E37-EB0A6B1D5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05670-C84B-1442-98BD-7AE0D7C33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F0D12-C3EF-4C65-2D64-9E8B27C2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0DA5-226C-40A8-B619-9CCFF40AFEF7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786DA-63F3-A2D9-95EF-19231938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A5D7D-8C11-80F2-846D-332B76C8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BE3-D033-4DA3-A869-332282FA68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933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1FEA-08FF-B396-FEE4-5A6D8567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961AA-6187-53FE-2A36-1F7FE86AF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3797E-9D08-FFD7-DCA5-6540BEE4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0DA5-226C-40A8-B619-9CCFF40AFEF7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FC330-10A9-1315-B4FD-101ACEF2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1E5C6-9255-056C-06F9-C90ADF15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BE3-D033-4DA3-A869-332282FA68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029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2209E-2561-2A5F-4077-377536CD5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190BA-6CD1-12EC-F87A-40185419C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0176E-6E61-3C5E-B650-ED482FD4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0DA5-226C-40A8-B619-9CCFF40AFEF7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7D07-6D91-BEB1-9C64-F350FAB2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F2C19-C8AE-892D-D003-924C9E76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BE3-D033-4DA3-A869-332282FA68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190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1BD7-DAEE-2941-B08F-EBA03491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C5393-B51A-456F-61C9-3BDD47F56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96E4-51FC-A305-24CE-C4641604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0DA5-226C-40A8-B619-9CCFF40AFEF7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34020-86A9-194E-BCE6-889DDB3A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7B7B-A91D-8BC3-CB33-F52F2D0F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BE3-D033-4DA3-A869-332282FA68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17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D7EC-D3C5-339F-81F5-E5B7DF3E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03DAA-1A61-92D7-EEF7-9FB1AA99A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7C96D-2DE7-B22A-D300-79FD2834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0DA5-226C-40A8-B619-9CCFF40AFEF7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42376-D899-0FB0-12C2-5C0C9466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2AAC8-67F4-2D9F-F4DA-1B4B68B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BE3-D033-4DA3-A869-332282FA68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124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82F8-72CC-0331-90A9-A519DD9F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AF068-4C6B-D970-DD65-438DAF586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F6BA1-8227-0D5E-41B5-6B990E743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6CDF9-C532-5C70-1211-7558DAAC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0DA5-226C-40A8-B619-9CCFF40AFEF7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F1573-A398-1871-1932-125D0527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387B3-519E-8C69-4195-F7EB7323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BE3-D033-4DA3-A869-332282FA68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244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5046-1CA7-AB68-A146-481D8B2A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5C31B-2DEF-5B5C-DC55-2EDA36B64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E05F5-94A9-696D-A71A-B6E241150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35FCD-DFE1-4601-C26E-5687CEFDE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6A760-9F60-BA13-F1C6-24C4FB85B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1839F-DF23-23B6-6D4C-024D6E75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0DA5-226C-40A8-B619-9CCFF40AFEF7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07511-7E0C-F839-048E-2C071FD5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EE255-0ABD-3268-48F7-EF9B97C7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BE3-D033-4DA3-A869-332282FA68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80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8D43-3685-1FAD-E37A-94E2D180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27A52-1C7E-AC21-257F-36FD77A3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0DA5-226C-40A8-B619-9CCFF40AFEF7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4BD57-3EC4-55C5-2573-766E4C04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FB710-C664-52C5-3686-6AD5BCEC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BE3-D033-4DA3-A869-332282FA68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412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F448D-C310-87A0-24D9-DB7941C3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0DA5-226C-40A8-B619-9CCFF40AFEF7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9E7C1-614A-3F74-63DD-E1B785A5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2D9EE-1087-763C-3D72-08E819C8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BE3-D033-4DA3-A869-332282FA68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4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72AA-DE67-E617-4C9D-9F76A556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AA19-FECD-27FE-D668-D205C8FC8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8FAFE-8A14-A0B6-E222-8454C5F28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0F71B-3610-B4AD-68AE-D327B6D3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0DA5-226C-40A8-B619-9CCFF40AFEF7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0531D-708D-AB4C-AE46-3193ADE0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3718E-7002-BF1A-3AD1-2845D05A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BE3-D033-4DA3-A869-332282FA68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310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82AC-E42F-6D49-6196-CBC97529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5B6D9-0E4D-405E-5BD0-C9C08DD5E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3EEDC-10A8-D68A-6249-D548441AD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8A91B-FEDE-F025-5511-2A3982D2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0DA5-226C-40A8-B619-9CCFF40AFEF7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533E9-F86C-81FA-247D-F4B7F017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1230A-4426-46B1-D6FB-3F4E5376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BE3-D033-4DA3-A869-332282FA68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90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A0C0B-187C-EA58-4768-734BA317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5888D-E7D6-F9F5-18C8-5943A10DF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6CDF-719E-CCCE-E7C0-3F10A1EEE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E0DA5-226C-40A8-B619-9CCFF40AFEF7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CB8E3-09FB-04D9-3B65-25E41CAF0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3DFC5-2C5A-1B4F-7B82-5C490C966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5BE3-D033-4DA3-A869-332282FA68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233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9811-7F15-99D0-BE4E-5B729619D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19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SG" sz="66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EE2033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6B351A-B6EA-F365-4A5D-11AE15DED321}"/>
              </a:ext>
            </a:extLst>
          </p:cNvPr>
          <p:cNvSpPr/>
          <p:nvPr/>
        </p:nvSpPr>
        <p:spPr>
          <a:xfrm>
            <a:off x="4013200" y="2782453"/>
            <a:ext cx="4165600" cy="1293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082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E16CAB-39B3-C023-CDF3-D6754514D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" y="2373580"/>
            <a:ext cx="12154953" cy="1158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07FA37-23BD-FE01-9BD3-E79740B2E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221"/>
            <a:ext cx="12170195" cy="11278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4E1A046-E3AF-6833-D8BC-5019D962EE14}"/>
              </a:ext>
            </a:extLst>
          </p:cNvPr>
          <p:cNvSpPr/>
          <p:nvPr/>
        </p:nvSpPr>
        <p:spPr>
          <a:xfrm>
            <a:off x="8259679" y="2373578"/>
            <a:ext cx="2179721" cy="243849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63890-0B04-CD12-7533-BCE0FEDF51DB}"/>
              </a:ext>
            </a:extLst>
          </p:cNvPr>
          <p:cNvSpPr/>
          <p:nvPr/>
        </p:nvSpPr>
        <p:spPr>
          <a:xfrm>
            <a:off x="6639426" y="2373579"/>
            <a:ext cx="780048" cy="243849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565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EF84851-DCA9-C026-3F28-544628BD7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74A2CC2-577F-377C-2E4E-9669A5A62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385094"/>
            <a:ext cx="5291667" cy="40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5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BF97F168-080C-7A8A-04EF-90DBE7B8D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2144" y="3415856"/>
            <a:ext cx="2374323" cy="3026801"/>
          </a:xfrm>
          <a:prstGeom prst="rect">
            <a:avLst/>
          </a:prstGeom>
        </p:spPr>
      </p:pic>
      <p:pic>
        <p:nvPicPr>
          <p:cNvPr id="7" name="Picture 6" descr="A picture containing text, electronics, camera&#10;&#10;Description automatically generated">
            <a:extLst>
              <a:ext uri="{FF2B5EF4-FFF2-40B4-BE49-F238E27FC236}">
                <a16:creationId xmlns:a16="http://schemas.microsoft.com/office/drawing/2014/main" id="{0318F5E7-956E-57FA-C90F-F2C44A48B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9" y="3001819"/>
            <a:ext cx="1463614" cy="1160050"/>
          </a:xfrm>
          <a:prstGeom prst="rect">
            <a:avLst/>
          </a:prstGeom>
        </p:spPr>
      </p:pic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EEC52F9B-3D08-FADA-006D-37EF0B12EE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7" t="12778" r="32647" b="9028"/>
          <a:stretch/>
        </p:blipFill>
        <p:spPr>
          <a:xfrm>
            <a:off x="8520258" y="878510"/>
            <a:ext cx="1766887" cy="225058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FAF5C9-BCE0-C385-3612-3BC98752E1E7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>
            <a:off x="2516066" y="4161869"/>
            <a:ext cx="2176078" cy="767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F7E09A-5B99-A577-AB9C-413254E50283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flipV="1">
            <a:off x="7066467" y="3129092"/>
            <a:ext cx="2337235" cy="180016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27CF08-4E30-2304-1A94-A9B384801257}"/>
              </a:ext>
            </a:extLst>
          </p:cNvPr>
          <p:cNvSpPr txBox="1"/>
          <p:nvPr/>
        </p:nvSpPr>
        <p:spPr>
          <a:xfrm>
            <a:off x="5089406" y="4161869"/>
            <a:ext cx="1598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Results displayed on laptop application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578B3F-9CF1-4CB4-C770-F3D5AED6F15F}"/>
              </a:ext>
            </a:extLst>
          </p:cNvPr>
          <p:cNvSpPr txBox="1"/>
          <p:nvPr/>
        </p:nvSpPr>
        <p:spPr>
          <a:xfrm>
            <a:off x="1632622" y="2372965"/>
            <a:ext cx="1766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SensorTag CC2650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57A573-0AD1-F3A5-BD11-5BCEA26C0BED}"/>
              </a:ext>
            </a:extLst>
          </p:cNvPr>
          <p:cNvSpPr txBox="1"/>
          <p:nvPr/>
        </p:nvSpPr>
        <p:spPr>
          <a:xfrm>
            <a:off x="4995861" y="3472126"/>
            <a:ext cx="176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Laptop Gateway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88C37F-ECDB-FAEA-044F-7D020D6E4BDD}"/>
              </a:ext>
            </a:extLst>
          </p:cNvPr>
          <p:cNvSpPr txBox="1"/>
          <p:nvPr/>
        </p:nvSpPr>
        <p:spPr>
          <a:xfrm>
            <a:off x="2345533" y="4606057"/>
            <a:ext cx="176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Bluetooth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C0CEA7-1F0B-8BD2-2C9A-3380E61981D6}"/>
              </a:ext>
            </a:extLst>
          </p:cNvPr>
          <p:cNvSpPr txBox="1"/>
          <p:nvPr/>
        </p:nvSpPr>
        <p:spPr>
          <a:xfrm>
            <a:off x="7909047" y="4189338"/>
            <a:ext cx="176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1832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EE2033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EE2028</dc:title>
  <dc:creator>Benjamin</dc:creator>
  <cp:lastModifiedBy>Benjamin</cp:lastModifiedBy>
  <cp:revision>5</cp:revision>
  <dcterms:created xsi:type="dcterms:W3CDTF">2022-05-07T18:34:04Z</dcterms:created>
  <dcterms:modified xsi:type="dcterms:W3CDTF">2022-05-08T06:04:10Z</dcterms:modified>
</cp:coreProperties>
</file>