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DBFF"/>
    <a:srgbClr val="954FC9"/>
    <a:srgbClr val="AE7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/>
              <a:t>กราฟแสดงจำนวนห้องเรียนระดับ ปวส. ของแต่ละสาขาวิชา</a:t>
            </a:r>
          </a:p>
        </c:rich>
      </c:tx>
      <c:layout>
        <c:manualLayout>
          <c:xMode val="edge"/>
          <c:yMode val="edge"/>
          <c:x val="0.23084756397637793"/>
          <c:y val="3.28124979815146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7746639203722628E-2"/>
          <c:y val="0.14739289201569317"/>
          <c:w val="0.844506743183012"/>
          <c:h val="0.6994393639616532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จำนวนห้องเรียน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D2DD-4CC8-8866-595333BB7C9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D2DD-4CC8-8866-595333BB7C9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D2DD-4CC8-8866-595333BB7C9C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D2DD-4CC8-8866-595333BB7C9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h-TH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D2DD-4CC8-8866-595333BB7C9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h-TH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4-D2DD-4CC8-8866-595333BB7C9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h-TH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D2DD-4CC8-8866-595333BB7C9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th-TH"/>
                </a:p>
              </c:txPr>
              <c:dLblPos val="out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2-D2DD-4CC8-8866-595333BB7C9C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การตลาด</c:v>
                </c:pt>
                <c:pt idx="1">
                  <c:v>คอมพิวเตอร์</c:v>
                </c:pt>
                <c:pt idx="2">
                  <c:v>การท่องเที่ยว</c:v>
                </c:pt>
                <c:pt idx="3">
                  <c:v>การโรงแรม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13</c:v>
                </c:pt>
                <c:pt idx="2">
                  <c:v>10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DD-4CC8-8866-595333BB7C9C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/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/>
              <a:t>กราฟแสดงยอดขายประจำปี 2565-2567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327633107929951"/>
          <c:y val="0.21416774337778652"/>
          <c:w val="0.80952840499736922"/>
          <c:h val="0.5320201271633971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ปี2565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พัดลม</c:v>
                </c:pt>
                <c:pt idx="1">
                  <c:v>ตู้เย็น</c:v>
                </c:pt>
                <c:pt idx="2">
                  <c:v>ทีวี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250</c:v>
                </c:pt>
                <c:pt idx="1">
                  <c:v>180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F0-42EE-A5F5-A588DCB869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ปี2566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พัดลม</c:v>
                </c:pt>
                <c:pt idx="1">
                  <c:v>ตู้เย็น</c:v>
                </c:pt>
                <c:pt idx="2">
                  <c:v>ทีวี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300</c:v>
                </c:pt>
                <c:pt idx="1">
                  <c:v>350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F0-42EE-A5F5-A588DCB869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ปี2567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พัดลม</c:v>
                </c:pt>
                <c:pt idx="1">
                  <c:v>ตู้เย็น</c:v>
                </c:pt>
                <c:pt idx="2">
                  <c:v>ทีวี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450</c:v>
                </c:pt>
                <c:pt idx="1">
                  <c:v>500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F0-42EE-A5F5-A588DCB86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66956752"/>
        <c:axId val="1166957232"/>
        <c:axId val="0"/>
      </c:bar3DChart>
      <c:catAx>
        <c:axId val="1166956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/>
                  <a:t>ชื่อสินค้า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91413901451509427"/>
              <c:y val="0.649046890622579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166957232"/>
        <c:crosses val="autoZero"/>
        <c:auto val="1"/>
        <c:lblAlgn val="ctr"/>
        <c:lblOffset val="100"/>
        <c:noMultiLvlLbl val="0"/>
      </c:catAx>
      <c:valAx>
        <c:axId val="1166957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h-TH"/>
                  <a:t>ยอดขายว (ชิ้น)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4.9538990517531356E-2"/>
              <c:y val="0.170591528073115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h-T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h-TH"/>
          </a:p>
        </c:txPr>
        <c:crossAx val="116695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/>
      </a:pPr>
      <a:endParaRPr lang="th-T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th-TH"/>
              <a:t>กราฟแสดงยอดผู้เรียน</a:t>
            </a:r>
            <a:endParaRPr lang="en-US"/>
          </a:p>
        </c:rich>
      </c:tx>
      <c:layout>
        <c:manualLayout>
          <c:xMode val="edge"/>
          <c:yMode val="edge"/>
          <c:x val="0.34976562499999997"/>
          <c:y val="3.04687481256921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68B-4949-9A19-81EE6913CC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68B-4949-9A19-81EE6913CC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8B-4949-9A19-81EE6913CC0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8B-4949-9A19-81EE6913CC09}"/>
              </c:ext>
            </c:extLst>
          </c:dPt>
          <c:dLbls>
            <c:dLbl>
              <c:idx val="0"/>
              <c:layout>
                <c:manualLayout>
                  <c:x val="0.13437499999999997"/>
                  <c:y val="-0.11484374293530125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89849901574799"/>
                      <c:h val="0.112499993079478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568B-4949-9A19-81EE6913CC09}"/>
                </c:ext>
              </c:extLst>
            </c:dLbl>
            <c:dLbl>
              <c:idx val="1"/>
              <c:layout>
                <c:manualLayout>
                  <c:x val="0.265625"/>
                  <c:y val="7.0312495674674236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68B-4949-9A19-81EE6913CC09}"/>
                </c:ext>
              </c:extLst>
            </c:dLbl>
            <c:dLbl>
              <c:idx val="2"/>
              <c:layout>
                <c:manualLayout>
                  <c:x val="-0.17499999999999999"/>
                  <c:y val="1.8749998846579796E-2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052349901574803"/>
                      <c:h val="0.1124999930794787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68B-4949-9A19-81EE6913CC09}"/>
                </c:ext>
              </c:extLst>
            </c:dLbl>
            <c:dLbl>
              <c:idx val="3"/>
              <c:layout>
                <c:manualLayout>
                  <c:x val="-0.17343749999999999"/>
                  <c:y val="-2.3437498558224745E-3"/>
                </c:manualLayout>
              </c:layout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8B-4949-9A19-81EE6913CC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th-TH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คอมพิวเตอร์</c:v>
                </c:pt>
                <c:pt idx="1">
                  <c:v>การขาย</c:v>
                </c:pt>
                <c:pt idx="2">
                  <c:v>ก่รท่องเที่ยว</c:v>
                </c:pt>
                <c:pt idx="3">
                  <c:v>การโรงแรม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200</c:v>
                </c:pt>
                <c:pt idx="1">
                  <c:v>150</c:v>
                </c:pt>
                <c:pt idx="2">
                  <c:v>100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8B-4949-9A19-81EE6913CC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/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DE5CE9-8B28-4FB6-8959-6F7F48CD1A4C}" type="doc">
      <dgm:prSet loTypeId="urn:microsoft.com/office/officeart/2005/8/layout/orgChart1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th-TH"/>
        </a:p>
      </dgm:t>
    </dgm:pt>
    <dgm:pt modelId="{C3476205-0665-4FB6-92E1-A6C46CEA3F1F}">
      <dgm:prSet phldrT="[Text]"/>
      <dgm:spPr/>
      <dgm:t>
        <a:bodyPr/>
        <a:lstStyle/>
        <a:p>
          <a:r>
            <a:rPr lang="th-TH" dirty="0"/>
            <a:t>ผู้จัดการ</a:t>
          </a:r>
        </a:p>
      </dgm:t>
    </dgm:pt>
    <dgm:pt modelId="{C61A2EBF-E969-4982-BBC8-33ABE13FCEDE}" type="parTrans" cxnId="{33718B68-AFD8-42EB-AF7D-88537D2142E7}">
      <dgm:prSet/>
      <dgm:spPr/>
      <dgm:t>
        <a:bodyPr/>
        <a:lstStyle/>
        <a:p>
          <a:endParaRPr lang="th-TH"/>
        </a:p>
      </dgm:t>
    </dgm:pt>
    <dgm:pt modelId="{2AF568B8-F435-472D-A9AE-019FF4B2BDEE}" type="sibTrans" cxnId="{33718B68-AFD8-42EB-AF7D-88537D2142E7}">
      <dgm:prSet/>
      <dgm:spPr/>
      <dgm:t>
        <a:bodyPr/>
        <a:lstStyle/>
        <a:p>
          <a:endParaRPr lang="th-TH"/>
        </a:p>
      </dgm:t>
    </dgm:pt>
    <dgm:pt modelId="{78175249-A895-41AD-997A-55EC5A0F6A68}">
      <dgm:prSet phldrT="[Text]"/>
      <dgm:spPr/>
      <dgm:t>
        <a:bodyPr/>
        <a:lstStyle/>
        <a:p>
          <a:r>
            <a:rPr lang="th-TH" dirty="0"/>
            <a:t>หัวหน้าตลาด</a:t>
          </a:r>
        </a:p>
      </dgm:t>
    </dgm:pt>
    <dgm:pt modelId="{F6B6E894-82B8-49F5-8DC2-F7777C4CE045}" type="parTrans" cxnId="{5AB853EF-CA2B-4FBA-9262-1AE5DAD6BCF3}">
      <dgm:prSet/>
      <dgm:spPr/>
      <dgm:t>
        <a:bodyPr/>
        <a:lstStyle/>
        <a:p>
          <a:endParaRPr lang="th-TH"/>
        </a:p>
      </dgm:t>
    </dgm:pt>
    <dgm:pt modelId="{CF20DC71-54E1-45C9-906C-760C3D6C30F3}" type="sibTrans" cxnId="{5AB853EF-CA2B-4FBA-9262-1AE5DAD6BCF3}">
      <dgm:prSet/>
      <dgm:spPr/>
      <dgm:t>
        <a:bodyPr/>
        <a:lstStyle/>
        <a:p>
          <a:endParaRPr lang="th-TH"/>
        </a:p>
      </dgm:t>
    </dgm:pt>
    <dgm:pt modelId="{C0EF5C1A-7C89-4304-BC14-2BC810C2D597}">
      <dgm:prSet phldrT="[Text]"/>
      <dgm:spPr/>
      <dgm:t>
        <a:bodyPr/>
        <a:lstStyle/>
        <a:p>
          <a:r>
            <a:rPr lang="th-TH" dirty="0"/>
            <a:t>หัวหน้าบัญชี</a:t>
          </a:r>
        </a:p>
      </dgm:t>
    </dgm:pt>
    <dgm:pt modelId="{4BA0D3EE-5C33-4466-AEC4-4C540CB2697B}" type="parTrans" cxnId="{DCEF9239-6694-4F42-8B37-17405F85AA8D}">
      <dgm:prSet/>
      <dgm:spPr/>
      <dgm:t>
        <a:bodyPr/>
        <a:lstStyle/>
        <a:p>
          <a:endParaRPr lang="th-TH"/>
        </a:p>
      </dgm:t>
    </dgm:pt>
    <dgm:pt modelId="{41E8DB81-50B9-4FE2-9944-58368B078C49}" type="sibTrans" cxnId="{DCEF9239-6694-4F42-8B37-17405F85AA8D}">
      <dgm:prSet/>
      <dgm:spPr/>
      <dgm:t>
        <a:bodyPr/>
        <a:lstStyle/>
        <a:p>
          <a:endParaRPr lang="th-TH"/>
        </a:p>
      </dgm:t>
    </dgm:pt>
    <dgm:pt modelId="{DE2FD714-4169-4A1D-9DC7-9FF4FA929BF8}">
      <dgm:prSet phldrT="[Text]"/>
      <dgm:spPr/>
      <dgm:t>
        <a:bodyPr/>
        <a:lstStyle/>
        <a:p>
          <a:r>
            <a:rPr lang="th-TH" dirty="0"/>
            <a:t>หัวหน้าคอม</a:t>
          </a:r>
        </a:p>
      </dgm:t>
    </dgm:pt>
    <dgm:pt modelId="{760ECAC3-344D-4389-B3C7-2689DF7D9B9C}" type="parTrans" cxnId="{1376EEF4-0191-46F6-AE59-DACFF853783D}">
      <dgm:prSet/>
      <dgm:spPr/>
      <dgm:t>
        <a:bodyPr/>
        <a:lstStyle/>
        <a:p>
          <a:endParaRPr lang="th-TH"/>
        </a:p>
      </dgm:t>
    </dgm:pt>
    <dgm:pt modelId="{AF0AC6E4-91FC-48CC-B58B-85DE00B9C3F0}" type="sibTrans" cxnId="{1376EEF4-0191-46F6-AE59-DACFF853783D}">
      <dgm:prSet/>
      <dgm:spPr/>
      <dgm:t>
        <a:bodyPr/>
        <a:lstStyle/>
        <a:p>
          <a:endParaRPr lang="th-TH"/>
        </a:p>
      </dgm:t>
    </dgm:pt>
    <dgm:pt modelId="{ECAE76D5-A454-4AF7-B26B-A02F64D61847}">
      <dgm:prSet/>
      <dgm:spPr/>
      <dgm:t>
        <a:bodyPr/>
        <a:lstStyle/>
        <a:p>
          <a:r>
            <a:rPr lang="th-TH" dirty="0"/>
            <a:t>หัวหน้าจัดซื้อ</a:t>
          </a:r>
        </a:p>
      </dgm:t>
    </dgm:pt>
    <dgm:pt modelId="{026F8022-7739-4B44-A62B-6FC66120B26D}" type="parTrans" cxnId="{D10122D2-B87D-4777-B602-3FF610104C77}">
      <dgm:prSet/>
      <dgm:spPr/>
      <dgm:t>
        <a:bodyPr/>
        <a:lstStyle/>
        <a:p>
          <a:endParaRPr lang="th-TH"/>
        </a:p>
      </dgm:t>
    </dgm:pt>
    <dgm:pt modelId="{E01E1430-C7A3-476F-AFA2-8A23DC4D24F6}" type="sibTrans" cxnId="{D10122D2-B87D-4777-B602-3FF610104C77}">
      <dgm:prSet/>
      <dgm:spPr/>
      <dgm:t>
        <a:bodyPr/>
        <a:lstStyle/>
        <a:p>
          <a:endParaRPr lang="th-TH"/>
        </a:p>
      </dgm:t>
    </dgm:pt>
    <dgm:pt modelId="{E361E556-5698-4F07-8E43-C04365370FC7}">
      <dgm:prSet/>
      <dgm:spPr/>
      <dgm:t>
        <a:bodyPr/>
        <a:lstStyle/>
        <a:p>
          <a:r>
            <a:rPr lang="th-TH" dirty="0"/>
            <a:t>พนักงาน1</a:t>
          </a:r>
        </a:p>
      </dgm:t>
    </dgm:pt>
    <dgm:pt modelId="{6F4B8DAB-3A22-4795-87E5-C52436DB9F1E}" type="parTrans" cxnId="{E54A826B-F3DF-47A1-B708-505DCFD0AF5A}">
      <dgm:prSet/>
      <dgm:spPr/>
      <dgm:t>
        <a:bodyPr/>
        <a:lstStyle/>
        <a:p>
          <a:endParaRPr lang="th-TH"/>
        </a:p>
      </dgm:t>
    </dgm:pt>
    <dgm:pt modelId="{807F0AE3-0F80-4ADF-9D08-ED0D594B925D}" type="sibTrans" cxnId="{E54A826B-F3DF-47A1-B708-505DCFD0AF5A}">
      <dgm:prSet/>
      <dgm:spPr/>
      <dgm:t>
        <a:bodyPr/>
        <a:lstStyle/>
        <a:p>
          <a:endParaRPr lang="th-TH"/>
        </a:p>
      </dgm:t>
    </dgm:pt>
    <dgm:pt modelId="{F02D1633-AD7C-4ECF-9EE9-CF4FAA984BD5}">
      <dgm:prSet/>
      <dgm:spPr/>
      <dgm:t>
        <a:bodyPr/>
        <a:lstStyle/>
        <a:p>
          <a:r>
            <a:rPr lang="th-TH" dirty="0"/>
            <a:t>พนักงาน2</a:t>
          </a:r>
        </a:p>
      </dgm:t>
    </dgm:pt>
    <dgm:pt modelId="{83E00A69-0417-4618-A6BA-D0E32F4D983F}" type="parTrans" cxnId="{506DC17F-DFD1-44B9-9166-8CAE2F4DC6AC}">
      <dgm:prSet/>
      <dgm:spPr/>
      <dgm:t>
        <a:bodyPr/>
        <a:lstStyle/>
        <a:p>
          <a:endParaRPr lang="th-TH"/>
        </a:p>
      </dgm:t>
    </dgm:pt>
    <dgm:pt modelId="{045BA9A4-00C2-4D46-8ACE-792EC0650BFA}" type="sibTrans" cxnId="{506DC17F-DFD1-44B9-9166-8CAE2F4DC6AC}">
      <dgm:prSet/>
      <dgm:spPr/>
      <dgm:t>
        <a:bodyPr/>
        <a:lstStyle/>
        <a:p>
          <a:endParaRPr lang="th-TH"/>
        </a:p>
      </dgm:t>
    </dgm:pt>
    <dgm:pt modelId="{FACE99A7-1563-4BE9-A843-0943E1D147B5}">
      <dgm:prSet/>
      <dgm:spPr/>
      <dgm:t>
        <a:bodyPr/>
        <a:lstStyle/>
        <a:p>
          <a:r>
            <a:rPr lang="th-TH" dirty="0"/>
            <a:t>พนักงาน3</a:t>
          </a:r>
        </a:p>
      </dgm:t>
    </dgm:pt>
    <dgm:pt modelId="{17B8F568-0AAA-480D-B6ED-CB47E4F7A08A}" type="parTrans" cxnId="{F2331C57-81CE-4CB8-894E-A967F6EB3E90}">
      <dgm:prSet/>
      <dgm:spPr/>
      <dgm:t>
        <a:bodyPr/>
        <a:lstStyle/>
        <a:p>
          <a:endParaRPr lang="th-TH"/>
        </a:p>
      </dgm:t>
    </dgm:pt>
    <dgm:pt modelId="{65B30EAE-B98D-471B-8E7A-6A8A12FF218E}" type="sibTrans" cxnId="{F2331C57-81CE-4CB8-894E-A967F6EB3E90}">
      <dgm:prSet/>
      <dgm:spPr/>
      <dgm:t>
        <a:bodyPr/>
        <a:lstStyle/>
        <a:p>
          <a:endParaRPr lang="th-TH"/>
        </a:p>
      </dgm:t>
    </dgm:pt>
    <dgm:pt modelId="{6652BFF9-9E0E-4ADF-A419-6FCC1C23EB89}">
      <dgm:prSet/>
      <dgm:spPr/>
      <dgm:t>
        <a:bodyPr/>
        <a:lstStyle/>
        <a:p>
          <a:r>
            <a:rPr lang="th-TH" dirty="0"/>
            <a:t>พนักงาน7</a:t>
          </a:r>
        </a:p>
      </dgm:t>
    </dgm:pt>
    <dgm:pt modelId="{1F7189DB-A70D-4F83-B8DD-F53F9CC984E8}" type="parTrans" cxnId="{4D470382-5B80-44FB-8593-CD3BDFF5FD50}">
      <dgm:prSet/>
      <dgm:spPr/>
      <dgm:t>
        <a:bodyPr/>
        <a:lstStyle/>
        <a:p>
          <a:endParaRPr lang="th-TH"/>
        </a:p>
      </dgm:t>
    </dgm:pt>
    <dgm:pt modelId="{317DA2B4-4D1B-45B8-B94B-5BD9CF82238D}" type="sibTrans" cxnId="{4D470382-5B80-44FB-8593-CD3BDFF5FD50}">
      <dgm:prSet/>
      <dgm:spPr/>
      <dgm:t>
        <a:bodyPr/>
        <a:lstStyle/>
        <a:p>
          <a:endParaRPr lang="th-TH"/>
        </a:p>
      </dgm:t>
    </dgm:pt>
    <dgm:pt modelId="{5917E980-DDEC-4D29-B040-9ACDC7EBFDC5}">
      <dgm:prSet/>
      <dgm:spPr/>
      <dgm:t>
        <a:bodyPr/>
        <a:lstStyle/>
        <a:p>
          <a:r>
            <a:rPr lang="th-TH" dirty="0"/>
            <a:t>พนักงาน8</a:t>
          </a:r>
        </a:p>
      </dgm:t>
    </dgm:pt>
    <dgm:pt modelId="{43F85C6F-884D-4A35-ADF8-85D555A0DA73}" type="parTrans" cxnId="{8310FE2D-1991-4BE0-B209-6253D12B8C0E}">
      <dgm:prSet/>
      <dgm:spPr/>
      <dgm:t>
        <a:bodyPr/>
        <a:lstStyle/>
        <a:p>
          <a:endParaRPr lang="th-TH"/>
        </a:p>
      </dgm:t>
    </dgm:pt>
    <dgm:pt modelId="{FCC41E2D-2EA5-4751-9B98-3F44EAB3C972}" type="sibTrans" cxnId="{8310FE2D-1991-4BE0-B209-6253D12B8C0E}">
      <dgm:prSet/>
      <dgm:spPr/>
      <dgm:t>
        <a:bodyPr/>
        <a:lstStyle/>
        <a:p>
          <a:endParaRPr lang="th-TH"/>
        </a:p>
      </dgm:t>
    </dgm:pt>
    <dgm:pt modelId="{02DC670E-B596-4523-8122-3B712B4DFFED}">
      <dgm:prSet/>
      <dgm:spPr/>
      <dgm:t>
        <a:bodyPr/>
        <a:lstStyle/>
        <a:p>
          <a:r>
            <a:rPr lang="th-TH" dirty="0"/>
            <a:t>พนักงาน9</a:t>
          </a:r>
        </a:p>
        <a:p>
          <a:endParaRPr lang="th-TH" dirty="0"/>
        </a:p>
      </dgm:t>
    </dgm:pt>
    <dgm:pt modelId="{534B5AB8-D77E-4E17-8C0B-2EC11D750D7E}" type="parTrans" cxnId="{2ED0AE97-8F19-45BF-830A-0BED601C7314}">
      <dgm:prSet/>
      <dgm:spPr/>
      <dgm:t>
        <a:bodyPr/>
        <a:lstStyle/>
        <a:p>
          <a:endParaRPr lang="th-TH"/>
        </a:p>
      </dgm:t>
    </dgm:pt>
    <dgm:pt modelId="{DCA7A4D2-9091-4FCA-A9EE-B5888951BBBD}" type="sibTrans" cxnId="{2ED0AE97-8F19-45BF-830A-0BED601C7314}">
      <dgm:prSet/>
      <dgm:spPr/>
      <dgm:t>
        <a:bodyPr/>
        <a:lstStyle/>
        <a:p>
          <a:endParaRPr lang="th-TH"/>
        </a:p>
      </dgm:t>
    </dgm:pt>
    <dgm:pt modelId="{8AD77397-D894-40C5-83FF-7551E00CAC9B}">
      <dgm:prSet/>
      <dgm:spPr/>
      <dgm:t>
        <a:bodyPr/>
        <a:lstStyle/>
        <a:p>
          <a:r>
            <a:rPr lang="th-TH" dirty="0"/>
            <a:t>พนักงาน4</a:t>
          </a:r>
        </a:p>
      </dgm:t>
    </dgm:pt>
    <dgm:pt modelId="{CCA86852-CF1F-4147-889C-9F15ACA08818}" type="parTrans" cxnId="{110B3734-D578-435D-AAA0-82DDB0B29996}">
      <dgm:prSet/>
      <dgm:spPr/>
      <dgm:t>
        <a:bodyPr/>
        <a:lstStyle/>
        <a:p>
          <a:endParaRPr lang="th-TH"/>
        </a:p>
      </dgm:t>
    </dgm:pt>
    <dgm:pt modelId="{1C7E2D97-8FE0-46E4-9A7B-7F0184A18AEA}" type="sibTrans" cxnId="{110B3734-D578-435D-AAA0-82DDB0B29996}">
      <dgm:prSet/>
      <dgm:spPr/>
      <dgm:t>
        <a:bodyPr/>
        <a:lstStyle/>
        <a:p>
          <a:endParaRPr lang="th-TH"/>
        </a:p>
      </dgm:t>
    </dgm:pt>
    <dgm:pt modelId="{124E7CCD-E767-41A1-B5F2-8F196B53BEDC}">
      <dgm:prSet/>
      <dgm:spPr/>
      <dgm:t>
        <a:bodyPr/>
        <a:lstStyle/>
        <a:p>
          <a:r>
            <a:rPr lang="th-TH" dirty="0"/>
            <a:t>พนักงาน5</a:t>
          </a:r>
        </a:p>
      </dgm:t>
    </dgm:pt>
    <dgm:pt modelId="{230BAD1C-75BE-4572-BFD2-0F70D7E743F1}" type="parTrans" cxnId="{96A8BBC6-A5DA-4AFC-B398-01F6F36231B8}">
      <dgm:prSet/>
      <dgm:spPr/>
      <dgm:t>
        <a:bodyPr/>
        <a:lstStyle/>
        <a:p>
          <a:endParaRPr lang="th-TH"/>
        </a:p>
      </dgm:t>
    </dgm:pt>
    <dgm:pt modelId="{741588B9-0A56-423A-A4FB-0C57C6943774}" type="sibTrans" cxnId="{96A8BBC6-A5DA-4AFC-B398-01F6F36231B8}">
      <dgm:prSet/>
      <dgm:spPr/>
      <dgm:t>
        <a:bodyPr/>
        <a:lstStyle/>
        <a:p>
          <a:endParaRPr lang="th-TH"/>
        </a:p>
      </dgm:t>
    </dgm:pt>
    <dgm:pt modelId="{7925E196-52C3-4497-B2CB-07770F9F5ED4}">
      <dgm:prSet/>
      <dgm:spPr/>
      <dgm:t>
        <a:bodyPr/>
        <a:lstStyle/>
        <a:p>
          <a:r>
            <a:rPr lang="th-TH" dirty="0"/>
            <a:t>พนักงาน6</a:t>
          </a:r>
        </a:p>
      </dgm:t>
    </dgm:pt>
    <dgm:pt modelId="{AFF46511-CC47-478D-AE31-E0A2BFDCF248}" type="parTrans" cxnId="{43CB8417-EC95-4D0F-8727-CCD6BA7AE39E}">
      <dgm:prSet/>
      <dgm:spPr/>
      <dgm:t>
        <a:bodyPr/>
        <a:lstStyle/>
        <a:p>
          <a:endParaRPr lang="th-TH"/>
        </a:p>
      </dgm:t>
    </dgm:pt>
    <dgm:pt modelId="{ED0EF024-D191-49AC-AA06-4C29CA9A7B67}" type="sibTrans" cxnId="{43CB8417-EC95-4D0F-8727-CCD6BA7AE39E}">
      <dgm:prSet/>
      <dgm:spPr/>
      <dgm:t>
        <a:bodyPr/>
        <a:lstStyle/>
        <a:p>
          <a:endParaRPr lang="th-TH"/>
        </a:p>
      </dgm:t>
    </dgm:pt>
    <dgm:pt modelId="{4011B43F-9DCB-4C6D-87F4-F34F76AD4196}">
      <dgm:prSet/>
      <dgm:spPr/>
      <dgm:t>
        <a:bodyPr/>
        <a:lstStyle/>
        <a:p>
          <a:r>
            <a:rPr lang="th-TH" dirty="0"/>
            <a:t>พนักงาน7</a:t>
          </a:r>
        </a:p>
      </dgm:t>
    </dgm:pt>
    <dgm:pt modelId="{8CD3A21D-FB14-4E5D-8246-5E5C1C003711}" type="parTrans" cxnId="{1EECDD15-E3F5-42C1-AC81-10DC2B9E6152}">
      <dgm:prSet/>
      <dgm:spPr/>
      <dgm:t>
        <a:bodyPr/>
        <a:lstStyle/>
        <a:p>
          <a:endParaRPr lang="th-TH"/>
        </a:p>
      </dgm:t>
    </dgm:pt>
    <dgm:pt modelId="{DC7913F0-C3A6-46D2-9E08-3D6CB7BFBEF1}" type="sibTrans" cxnId="{1EECDD15-E3F5-42C1-AC81-10DC2B9E6152}">
      <dgm:prSet/>
      <dgm:spPr/>
      <dgm:t>
        <a:bodyPr/>
        <a:lstStyle/>
        <a:p>
          <a:endParaRPr lang="th-TH"/>
        </a:p>
      </dgm:t>
    </dgm:pt>
    <dgm:pt modelId="{00AC6298-D769-458C-8B48-00C1DA55DAC6}" type="pres">
      <dgm:prSet presAssocID="{26DE5CE9-8B28-4FB6-8959-6F7F48CD1A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22257B7-378C-4760-9923-749031FF224D}" type="pres">
      <dgm:prSet presAssocID="{C3476205-0665-4FB6-92E1-A6C46CEA3F1F}" presName="hierRoot1" presStyleCnt="0">
        <dgm:presLayoutVars>
          <dgm:hierBranch val="init"/>
        </dgm:presLayoutVars>
      </dgm:prSet>
      <dgm:spPr/>
    </dgm:pt>
    <dgm:pt modelId="{7421ECBB-D8D7-4766-8603-8EA0CB2CA486}" type="pres">
      <dgm:prSet presAssocID="{C3476205-0665-4FB6-92E1-A6C46CEA3F1F}" presName="rootComposite1" presStyleCnt="0"/>
      <dgm:spPr/>
    </dgm:pt>
    <dgm:pt modelId="{E0E4CA6E-7F75-466F-84A9-613949EF841D}" type="pres">
      <dgm:prSet presAssocID="{C3476205-0665-4FB6-92E1-A6C46CEA3F1F}" presName="rootText1" presStyleLbl="node0" presStyleIdx="0" presStyleCnt="1">
        <dgm:presLayoutVars>
          <dgm:chPref val="3"/>
        </dgm:presLayoutVars>
      </dgm:prSet>
      <dgm:spPr/>
    </dgm:pt>
    <dgm:pt modelId="{36491748-6C41-4FF6-A57E-C54BE24863E5}" type="pres">
      <dgm:prSet presAssocID="{C3476205-0665-4FB6-92E1-A6C46CEA3F1F}" presName="rootConnector1" presStyleLbl="node1" presStyleIdx="0" presStyleCnt="0"/>
      <dgm:spPr/>
    </dgm:pt>
    <dgm:pt modelId="{82C27A0A-13A1-4A63-BD2E-4668A7D4193F}" type="pres">
      <dgm:prSet presAssocID="{C3476205-0665-4FB6-92E1-A6C46CEA3F1F}" presName="hierChild2" presStyleCnt="0"/>
      <dgm:spPr/>
    </dgm:pt>
    <dgm:pt modelId="{7B0616ED-76D7-45A9-8694-3293249CB463}" type="pres">
      <dgm:prSet presAssocID="{F6B6E894-82B8-49F5-8DC2-F7777C4CE045}" presName="Name37" presStyleLbl="parChTrans1D2" presStyleIdx="0" presStyleCnt="4"/>
      <dgm:spPr/>
    </dgm:pt>
    <dgm:pt modelId="{348CD5CA-EC47-4FC6-9265-F14E66E08B9F}" type="pres">
      <dgm:prSet presAssocID="{78175249-A895-41AD-997A-55EC5A0F6A68}" presName="hierRoot2" presStyleCnt="0">
        <dgm:presLayoutVars>
          <dgm:hierBranch val="l"/>
        </dgm:presLayoutVars>
      </dgm:prSet>
      <dgm:spPr/>
    </dgm:pt>
    <dgm:pt modelId="{5B952958-ED86-4AA7-B31C-23647C802BBC}" type="pres">
      <dgm:prSet presAssocID="{78175249-A895-41AD-997A-55EC5A0F6A68}" presName="rootComposite" presStyleCnt="0"/>
      <dgm:spPr/>
    </dgm:pt>
    <dgm:pt modelId="{5CFEB249-66D7-4EF1-9082-2F064BF47B11}" type="pres">
      <dgm:prSet presAssocID="{78175249-A895-41AD-997A-55EC5A0F6A68}" presName="rootText" presStyleLbl="node2" presStyleIdx="0" presStyleCnt="4" custLinFactNeighborX="-1914" custLinFactNeighborY="-1914">
        <dgm:presLayoutVars>
          <dgm:chPref val="3"/>
        </dgm:presLayoutVars>
      </dgm:prSet>
      <dgm:spPr/>
    </dgm:pt>
    <dgm:pt modelId="{85D74713-21B8-4CE1-8A57-603148615EC2}" type="pres">
      <dgm:prSet presAssocID="{78175249-A895-41AD-997A-55EC5A0F6A68}" presName="rootConnector" presStyleLbl="node2" presStyleIdx="0" presStyleCnt="4"/>
      <dgm:spPr/>
    </dgm:pt>
    <dgm:pt modelId="{8521D710-8EBF-4578-BF52-FBE940939D07}" type="pres">
      <dgm:prSet presAssocID="{78175249-A895-41AD-997A-55EC5A0F6A68}" presName="hierChild4" presStyleCnt="0"/>
      <dgm:spPr/>
    </dgm:pt>
    <dgm:pt modelId="{5EF0C94D-E3A8-42B0-9E37-48B0C06BD12F}" type="pres">
      <dgm:prSet presAssocID="{6F4B8DAB-3A22-4795-87E5-C52436DB9F1E}" presName="Name50" presStyleLbl="parChTrans1D3" presStyleIdx="0" presStyleCnt="9"/>
      <dgm:spPr/>
    </dgm:pt>
    <dgm:pt modelId="{23C327F8-343B-4DD2-BF1C-3C06DA66991D}" type="pres">
      <dgm:prSet presAssocID="{E361E556-5698-4F07-8E43-C04365370FC7}" presName="hierRoot2" presStyleCnt="0">
        <dgm:presLayoutVars>
          <dgm:hierBranch val="init"/>
        </dgm:presLayoutVars>
      </dgm:prSet>
      <dgm:spPr/>
    </dgm:pt>
    <dgm:pt modelId="{732520BD-4DB3-40FE-BBD7-5FEDC450715F}" type="pres">
      <dgm:prSet presAssocID="{E361E556-5698-4F07-8E43-C04365370FC7}" presName="rootComposite" presStyleCnt="0"/>
      <dgm:spPr/>
    </dgm:pt>
    <dgm:pt modelId="{66EA694B-4FDF-402A-B1DB-8359EDAA4C3E}" type="pres">
      <dgm:prSet presAssocID="{E361E556-5698-4F07-8E43-C04365370FC7}" presName="rootText" presStyleLbl="node3" presStyleIdx="0" presStyleCnt="9">
        <dgm:presLayoutVars>
          <dgm:chPref val="3"/>
        </dgm:presLayoutVars>
      </dgm:prSet>
      <dgm:spPr/>
    </dgm:pt>
    <dgm:pt modelId="{7510DB22-E77E-485F-82CA-A99EBAD577B5}" type="pres">
      <dgm:prSet presAssocID="{E361E556-5698-4F07-8E43-C04365370FC7}" presName="rootConnector" presStyleLbl="node3" presStyleIdx="0" presStyleCnt="9"/>
      <dgm:spPr/>
    </dgm:pt>
    <dgm:pt modelId="{FCD05686-948A-4457-BD39-4806255928F1}" type="pres">
      <dgm:prSet presAssocID="{E361E556-5698-4F07-8E43-C04365370FC7}" presName="hierChild4" presStyleCnt="0"/>
      <dgm:spPr/>
    </dgm:pt>
    <dgm:pt modelId="{90612AD8-FD65-4D74-9061-59058542DD6C}" type="pres">
      <dgm:prSet presAssocID="{E361E556-5698-4F07-8E43-C04365370FC7}" presName="hierChild5" presStyleCnt="0"/>
      <dgm:spPr/>
    </dgm:pt>
    <dgm:pt modelId="{0D5F7F44-47B4-4890-8B13-13437A7C45F5}" type="pres">
      <dgm:prSet presAssocID="{83E00A69-0417-4618-A6BA-D0E32F4D983F}" presName="Name50" presStyleLbl="parChTrans1D3" presStyleIdx="1" presStyleCnt="9"/>
      <dgm:spPr/>
    </dgm:pt>
    <dgm:pt modelId="{67FC9E3A-E3C7-4877-AB64-65493BEB16B9}" type="pres">
      <dgm:prSet presAssocID="{F02D1633-AD7C-4ECF-9EE9-CF4FAA984BD5}" presName="hierRoot2" presStyleCnt="0">
        <dgm:presLayoutVars>
          <dgm:hierBranch val="init"/>
        </dgm:presLayoutVars>
      </dgm:prSet>
      <dgm:spPr/>
    </dgm:pt>
    <dgm:pt modelId="{2232A840-A55A-4DFB-84B1-005E7013951C}" type="pres">
      <dgm:prSet presAssocID="{F02D1633-AD7C-4ECF-9EE9-CF4FAA984BD5}" presName="rootComposite" presStyleCnt="0"/>
      <dgm:spPr/>
    </dgm:pt>
    <dgm:pt modelId="{79377E9D-4F33-4646-85AC-224A596ACFB8}" type="pres">
      <dgm:prSet presAssocID="{F02D1633-AD7C-4ECF-9EE9-CF4FAA984BD5}" presName="rootText" presStyleLbl="node3" presStyleIdx="1" presStyleCnt="9">
        <dgm:presLayoutVars>
          <dgm:chPref val="3"/>
        </dgm:presLayoutVars>
      </dgm:prSet>
      <dgm:spPr/>
    </dgm:pt>
    <dgm:pt modelId="{35C406C7-7936-486E-BFBE-E12940CCBCCD}" type="pres">
      <dgm:prSet presAssocID="{F02D1633-AD7C-4ECF-9EE9-CF4FAA984BD5}" presName="rootConnector" presStyleLbl="node3" presStyleIdx="1" presStyleCnt="9"/>
      <dgm:spPr/>
    </dgm:pt>
    <dgm:pt modelId="{B1937829-E79C-4BE2-B43B-3092CF36FF6C}" type="pres">
      <dgm:prSet presAssocID="{F02D1633-AD7C-4ECF-9EE9-CF4FAA984BD5}" presName="hierChild4" presStyleCnt="0"/>
      <dgm:spPr/>
    </dgm:pt>
    <dgm:pt modelId="{6E68A7C7-A712-4EB7-9A49-285F063713E5}" type="pres">
      <dgm:prSet presAssocID="{F02D1633-AD7C-4ECF-9EE9-CF4FAA984BD5}" presName="hierChild5" presStyleCnt="0"/>
      <dgm:spPr/>
    </dgm:pt>
    <dgm:pt modelId="{066B8706-107A-4BD3-AADA-04EC9371C61A}" type="pres">
      <dgm:prSet presAssocID="{17B8F568-0AAA-480D-B6ED-CB47E4F7A08A}" presName="Name50" presStyleLbl="parChTrans1D3" presStyleIdx="2" presStyleCnt="9"/>
      <dgm:spPr/>
    </dgm:pt>
    <dgm:pt modelId="{43DB9A12-B0DD-48B2-AE3C-B27197E33FB8}" type="pres">
      <dgm:prSet presAssocID="{FACE99A7-1563-4BE9-A843-0943E1D147B5}" presName="hierRoot2" presStyleCnt="0">
        <dgm:presLayoutVars>
          <dgm:hierBranch val="init"/>
        </dgm:presLayoutVars>
      </dgm:prSet>
      <dgm:spPr/>
    </dgm:pt>
    <dgm:pt modelId="{680A9FBC-4F88-4F8A-B7B8-65BA90AD5350}" type="pres">
      <dgm:prSet presAssocID="{FACE99A7-1563-4BE9-A843-0943E1D147B5}" presName="rootComposite" presStyleCnt="0"/>
      <dgm:spPr/>
    </dgm:pt>
    <dgm:pt modelId="{E8261530-D858-4D21-A893-843C954262DA}" type="pres">
      <dgm:prSet presAssocID="{FACE99A7-1563-4BE9-A843-0943E1D147B5}" presName="rootText" presStyleLbl="node3" presStyleIdx="2" presStyleCnt="9">
        <dgm:presLayoutVars>
          <dgm:chPref val="3"/>
        </dgm:presLayoutVars>
      </dgm:prSet>
      <dgm:spPr/>
    </dgm:pt>
    <dgm:pt modelId="{05CB2F59-97B5-4884-8DB4-CF76D4666FE0}" type="pres">
      <dgm:prSet presAssocID="{FACE99A7-1563-4BE9-A843-0943E1D147B5}" presName="rootConnector" presStyleLbl="node3" presStyleIdx="2" presStyleCnt="9"/>
      <dgm:spPr/>
    </dgm:pt>
    <dgm:pt modelId="{D41A5DE4-D86F-4E00-9622-CE073EB742C6}" type="pres">
      <dgm:prSet presAssocID="{FACE99A7-1563-4BE9-A843-0943E1D147B5}" presName="hierChild4" presStyleCnt="0"/>
      <dgm:spPr/>
    </dgm:pt>
    <dgm:pt modelId="{81ED3C11-B1DB-45AA-8B9A-941C6A6B239E}" type="pres">
      <dgm:prSet presAssocID="{FACE99A7-1563-4BE9-A843-0943E1D147B5}" presName="hierChild5" presStyleCnt="0"/>
      <dgm:spPr/>
    </dgm:pt>
    <dgm:pt modelId="{F09B898F-4DB0-40C6-8FF4-50C2D0FAAF4A}" type="pres">
      <dgm:prSet presAssocID="{78175249-A895-41AD-997A-55EC5A0F6A68}" presName="hierChild5" presStyleCnt="0"/>
      <dgm:spPr/>
    </dgm:pt>
    <dgm:pt modelId="{8D16F442-F4BF-4DEE-A8A4-4B55F4C3FA2C}" type="pres">
      <dgm:prSet presAssocID="{4BA0D3EE-5C33-4466-AEC4-4C540CB2697B}" presName="Name37" presStyleLbl="parChTrans1D2" presStyleIdx="1" presStyleCnt="4"/>
      <dgm:spPr/>
    </dgm:pt>
    <dgm:pt modelId="{F7D8D66A-CDFD-438B-8FB2-1F4875FC2958}" type="pres">
      <dgm:prSet presAssocID="{C0EF5C1A-7C89-4304-BC14-2BC810C2D597}" presName="hierRoot2" presStyleCnt="0">
        <dgm:presLayoutVars>
          <dgm:hierBranch/>
        </dgm:presLayoutVars>
      </dgm:prSet>
      <dgm:spPr/>
    </dgm:pt>
    <dgm:pt modelId="{3289F48D-67E9-4F26-9465-152082DF1271}" type="pres">
      <dgm:prSet presAssocID="{C0EF5C1A-7C89-4304-BC14-2BC810C2D597}" presName="rootComposite" presStyleCnt="0"/>
      <dgm:spPr/>
    </dgm:pt>
    <dgm:pt modelId="{0D003825-E831-4B51-AB0F-3820975704E8}" type="pres">
      <dgm:prSet presAssocID="{C0EF5C1A-7C89-4304-BC14-2BC810C2D597}" presName="rootText" presStyleLbl="node2" presStyleIdx="1" presStyleCnt="4">
        <dgm:presLayoutVars>
          <dgm:chPref val="3"/>
        </dgm:presLayoutVars>
      </dgm:prSet>
      <dgm:spPr/>
    </dgm:pt>
    <dgm:pt modelId="{002A091F-F05F-46C8-8A84-05040E616F64}" type="pres">
      <dgm:prSet presAssocID="{C0EF5C1A-7C89-4304-BC14-2BC810C2D597}" presName="rootConnector" presStyleLbl="node2" presStyleIdx="1" presStyleCnt="4"/>
      <dgm:spPr/>
    </dgm:pt>
    <dgm:pt modelId="{E9B69818-C4F1-4E5C-8CDA-6C4E8CDFD4D2}" type="pres">
      <dgm:prSet presAssocID="{C0EF5C1A-7C89-4304-BC14-2BC810C2D597}" presName="hierChild4" presStyleCnt="0"/>
      <dgm:spPr/>
    </dgm:pt>
    <dgm:pt modelId="{086DE9CD-441A-455B-9B49-35E0E2BD8B39}" type="pres">
      <dgm:prSet presAssocID="{CCA86852-CF1F-4147-889C-9F15ACA08818}" presName="Name35" presStyleLbl="parChTrans1D3" presStyleIdx="3" presStyleCnt="9"/>
      <dgm:spPr/>
    </dgm:pt>
    <dgm:pt modelId="{A5FCF09B-DD2E-4D33-988C-37F00ACD46F8}" type="pres">
      <dgm:prSet presAssocID="{8AD77397-D894-40C5-83FF-7551E00CAC9B}" presName="hierRoot2" presStyleCnt="0">
        <dgm:presLayoutVars>
          <dgm:hierBranch val="init"/>
        </dgm:presLayoutVars>
      </dgm:prSet>
      <dgm:spPr/>
    </dgm:pt>
    <dgm:pt modelId="{77165F55-DA1D-40FF-8D30-FB7C4E34F45A}" type="pres">
      <dgm:prSet presAssocID="{8AD77397-D894-40C5-83FF-7551E00CAC9B}" presName="rootComposite" presStyleCnt="0"/>
      <dgm:spPr/>
    </dgm:pt>
    <dgm:pt modelId="{424F5A20-2F33-499A-B1AA-6C89ABF98062}" type="pres">
      <dgm:prSet presAssocID="{8AD77397-D894-40C5-83FF-7551E00CAC9B}" presName="rootText" presStyleLbl="node3" presStyleIdx="3" presStyleCnt="9">
        <dgm:presLayoutVars>
          <dgm:chPref val="3"/>
        </dgm:presLayoutVars>
      </dgm:prSet>
      <dgm:spPr/>
    </dgm:pt>
    <dgm:pt modelId="{B0A1745B-77C2-4791-97E6-F73134E6BA83}" type="pres">
      <dgm:prSet presAssocID="{8AD77397-D894-40C5-83FF-7551E00CAC9B}" presName="rootConnector" presStyleLbl="node3" presStyleIdx="3" presStyleCnt="9"/>
      <dgm:spPr/>
    </dgm:pt>
    <dgm:pt modelId="{DF0164E7-F07F-42BF-BCD9-0D150361F8DF}" type="pres">
      <dgm:prSet presAssocID="{8AD77397-D894-40C5-83FF-7551E00CAC9B}" presName="hierChild4" presStyleCnt="0"/>
      <dgm:spPr/>
    </dgm:pt>
    <dgm:pt modelId="{10F14434-3234-4DD1-AE27-79DC3F1B0621}" type="pres">
      <dgm:prSet presAssocID="{8AD77397-D894-40C5-83FF-7551E00CAC9B}" presName="hierChild5" presStyleCnt="0"/>
      <dgm:spPr/>
    </dgm:pt>
    <dgm:pt modelId="{91060DDA-8469-4EAD-A64E-3C42943114D6}" type="pres">
      <dgm:prSet presAssocID="{230BAD1C-75BE-4572-BFD2-0F70D7E743F1}" presName="Name35" presStyleLbl="parChTrans1D3" presStyleIdx="4" presStyleCnt="9"/>
      <dgm:spPr/>
    </dgm:pt>
    <dgm:pt modelId="{A46020AF-EC9A-4835-8CB8-324CB8CAD01F}" type="pres">
      <dgm:prSet presAssocID="{124E7CCD-E767-41A1-B5F2-8F196B53BEDC}" presName="hierRoot2" presStyleCnt="0">
        <dgm:presLayoutVars>
          <dgm:hierBranch val="init"/>
        </dgm:presLayoutVars>
      </dgm:prSet>
      <dgm:spPr/>
    </dgm:pt>
    <dgm:pt modelId="{2C53DA9E-A56D-4434-86AC-DCA4D3354122}" type="pres">
      <dgm:prSet presAssocID="{124E7CCD-E767-41A1-B5F2-8F196B53BEDC}" presName="rootComposite" presStyleCnt="0"/>
      <dgm:spPr/>
    </dgm:pt>
    <dgm:pt modelId="{D670995C-AA6C-431C-899E-23B24C7D7578}" type="pres">
      <dgm:prSet presAssocID="{124E7CCD-E767-41A1-B5F2-8F196B53BEDC}" presName="rootText" presStyleLbl="node3" presStyleIdx="4" presStyleCnt="9">
        <dgm:presLayoutVars>
          <dgm:chPref val="3"/>
        </dgm:presLayoutVars>
      </dgm:prSet>
      <dgm:spPr/>
    </dgm:pt>
    <dgm:pt modelId="{BB0E3EE4-E6DE-42AE-B717-A4D95F5BF7B7}" type="pres">
      <dgm:prSet presAssocID="{124E7CCD-E767-41A1-B5F2-8F196B53BEDC}" presName="rootConnector" presStyleLbl="node3" presStyleIdx="4" presStyleCnt="9"/>
      <dgm:spPr/>
    </dgm:pt>
    <dgm:pt modelId="{43F8C1FB-F06C-4A9B-A803-7A0533A702D8}" type="pres">
      <dgm:prSet presAssocID="{124E7CCD-E767-41A1-B5F2-8F196B53BEDC}" presName="hierChild4" presStyleCnt="0"/>
      <dgm:spPr/>
    </dgm:pt>
    <dgm:pt modelId="{18FCA319-399B-4752-BCBD-3223B815E61B}" type="pres">
      <dgm:prSet presAssocID="{124E7CCD-E767-41A1-B5F2-8F196B53BEDC}" presName="hierChild5" presStyleCnt="0"/>
      <dgm:spPr/>
    </dgm:pt>
    <dgm:pt modelId="{9E3B6810-378E-4740-BA7F-2546D97BA764}" type="pres">
      <dgm:prSet presAssocID="{C0EF5C1A-7C89-4304-BC14-2BC810C2D597}" presName="hierChild5" presStyleCnt="0"/>
      <dgm:spPr/>
    </dgm:pt>
    <dgm:pt modelId="{4686A123-9987-4ECA-91D2-EE7214075092}" type="pres">
      <dgm:prSet presAssocID="{760ECAC3-344D-4389-B3C7-2689DF7D9B9C}" presName="Name37" presStyleLbl="parChTrans1D2" presStyleIdx="2" presStyleCnt="4"/>
      <dgm:spPr/>
    </dgm:pt>
    <dgm:pt modelId="{B86B7EBE-9002-4E90-A27B-AA81AA78FEAC}" type="pres">
      <dgm:prSet presAssocID="{DE2FD714-4169-4A1D-9DC7-9FF4FA929BF8}" presName="hierRoot2" presStyleCnt="0">
        <dgm:presLayoutVars>
          <dgm:hierBranch/>
        </dgm:presLayoutVars>
      </dgm:prSet>
      <dgm:spPr/>
    </dgm:pt>
    <dgm:pt modelId="{13D65BBA-2051-4587-B8FD-F8F3D39C60C2}" type="pres">
      <dgm:prSet presAssocID="{DE2FD714-4169-4A1D-9DC7-9FF4FA929BF8}" presName="rootComposite" presStyleCnt="0"/>
      <dgm:spPr/>
    </dgm:pt>
    <dgm:pt modelId="{FD7E5D6B-6B31-43EC-8385-F283F888BD32}" type="pres">
      <dgm:prSet presAssocID="{DE2FD714-4169-4A1D-9DC7-9FF4FA929BF8}" presName="rootText" presStyleLbl="node2" presStyleIdx="2" presStyleCnt="4">
        <dgm:presLayoutVars>
          <dgm:chPref val="3"/>
        </dgm:presLayoutVars>
      </dgm:prSet>
      <dgm:spPr/>
    </dgm:pt>
    <dgm:pt modelId="{89DB1E3C-6E3B-4899-AF19-D92B69B9D681}" type="pres">
      <dgm:prSet presAssocID="{DE2FD714-4169-4A1D-9DC7-9FF4FA929BF8}" presName="rootConnector" presStyleLbl="node2" presStyleIdx="2" presStyleCnt="4"/>
      <dgm:spPr/>
    </dgm:pt>
    <dgm:pt modelId="{D2C57D0A-3EA3-4AD3-8111-7712926B736C}" type="pres">
      <dgm:prSet presAssocID="{DE2FD714-4169-4A1D-9DC7-9FF4FA929BF8}" presName="hierChild4" presStyleCnt="0"/>
      <dgm:spPr/>
    </dgm:pt>
    <dgm:pt modelId="{5C370FFC-9F04-478F-9EE6-4C3BE39FB682}" type="pres">
      <dgm:prSet presAssocID="{AFF46511-CC47-478D-AE31-E0A2BFDCF248}" presName="Name35" presStyleLbl="parChTrans1D3" presStyleIdx="5" presStyleCnt="9"/>
      <dgm:spPr/>
    </dgm:pt>
    <dgm:pt modelId="{7F8AE2FA-5354-4084-903E-9E5B886F14B5}" type="pres">
      <dgm:prSet presAssocID="{7925E196-52C3-4497-B2CB-07770F9F5ED4}" presName="hierRoot2" presStyleCnt="0">
        <dgm:presLayoutVars>
          <dgm:hierBranch/>
        </dgm:presLayoutVars>
      </dgm:prSet>
      <dgm:spPr/>
    </dgm:pt>
    <dgm:pt modelId="{6DE8FEDB-FAD0-46F0-903F-8C726407EEE3}" type="pres">
      <dgm:prSet presAssocID="{7925E196-52C3-4497-B2CB-07770F9F5ED4}" presName="rootComposite" presStyleCnt="0"/>
      <dgm:spPr/>
    </dgm:pt>
    <dgm:pt modelId="{AE7A79FC-51AA-48A3-9051-36568ADF5C57}" type="pres">
      <dgm:prSet presAssocID="{7925E196-52C3-4497-B2CB-07770F9F5ED4}" presName="rootText" presStyleLbl="node3" presStyleIdx="5" presStyleCnt="9">
        <dgm:presLayoutVars>
          <dgm:chPref val="3"/>
        </dgm:presLayoutVars>
      </dgm:prSet>
      <dgm:spPr/>
    </dgm:pt>
    <dgm:pt modelId="{6A41506F-BEDA-48DC-A858-ED2D28FAC910}" type="pres">
      <dgm:prSet presAssocID="{7925E196-52C3-4497-B2CB-07770F9F5ED4}" presName="rootConnector" presStyleLbl="node3" presStyleIdx="5" presStyleCnt="9"/>
      <dgm:spPr/>
    </dgm:pt>
    <dgm:pt modelId="{96F4C486-DDEB-49C6-AFDE-0489805E71D3}" type="pres">
      <dgm:prSet presAssocID="{7925E196-52C3-4497-B2CB-07770F9F5ED4}" presName="hierChild4" presStyleCnt="0"/>
      <dgm:spPr/>
    </dgm:pt>
    <dgm:pt modelId="{498627CF-2615-49DB-9420-69E0D7459C62}" type="pres">
      <dgm:prSet presAssocID="{8CD3A21D-FB14-4E5D-8246-5E5C1C003711}" presName="Name35" presStyleLbl="parChTrans1D4" presStyleIdx="0" presStyleCnt="1"/>
      <dgm:spPr/>
    </dgm:pt>
    <dgm:pt modelId="{ACA52D11-467C-4DF5-AD51-2DA3CE6FA46E}" type="pres">
      <dgm:prSet presAssocID="{4011B43F-9DCB-4C6D-87F4-F34F76AD4196}" presName="hierRoot2" presStyleCnt="0">
        <dgm:presLayoutVars>
          <dgm:hierBranch val="init"/>
        </dgm:presLayoutVars>
      </dgm:prSet>
      <dgm:spPr/>
    </dgm:pt>
    <dgm:pt modelId="{255052D7-B5AE-431D-BEAC-A5B9E5CEEFE1}" type="pres">
      <dgm:prSet presAssocID="{4011B43F-9DCB-4C6D-87F4-F34F76AD4196}" presName="rootComposite" presStyleCnt="0"/>
      <dgm:spPr/>
    </dgm:pt>
    <dgm:pt modelId="{C205B07F-4218-4A52-B607-80BBF8578930}" type="pres">
      <dgm:prSet presAssocID="{4011B43F-9DCB-4C6D-87F4-F34F76AD4196}" presName="rootText" presStyleLbl="node4" presStyleIdx="0" presStyleCnt="1">
        <dgm:presLayoutVars>
          <dgm:chPref val="3"/>
        </dgm:presLayoutVars>
      </dgm:prSet>
      <dgm:spPr/>
    </dgm:pt>
    <dgm:pt modelId="{17E73509-C57A-4A71-89F9-96556573D65F}" type="pres">
      <dgm:prSet presAssocID="{4011B43F-9DCB-4C6D-87F4-F34F76AD4196}" presName="rootConnector" presStyleLbl="node4" presStyleIdx="0" presStyleCnt="1"/>
      <dgm:spPr/>
    </dgm:pt>
    <dgm:pt modelId="{7E00FD81-F072-4135-B294-5D9EF61D6DF9}" type="pres">
      <dgm:prSet presAssocID="{4011B43F-9DCB-4C6D-87F4-F34F76AD4196}" presName="hierChild4" presStyleCnt="0"/>
      <dgm:spPr/>
    </dgm:pt>
    <dgm:pt modelId="{26312187-8F13-4D99-926C-EF5724A33EA6}" type="pres">
      <dgm:prSet presAssocID="{4011B43F-9DCB-4C6D-87F4-F34F76AD4196}" presName="hierChild5" presStyleCnt="0"/>
      <dgm:spPr/>
    </dgm:pt>
    <dgm:pt modelId="{683D1B39-4D2A-44AB-91CE-CEEFCC09D880}" type="pres">
      <dgm:prSet presAssocID="{7925E196-52C3-4497-B2CB-07770F9F5ED4}" presName="hierChild5" presStyleCnt="0"/>
      <dgm:spPr/>
    </dgm:pt>
    <dgm:pt modelId="{62236E43-7277-4BDC-948C-3B0EA52112F5}" type="pres">
      <dgm:prSet presAssocID="{DE2FD714-4169-4A1D-9DC7-9FF4FA929BF8}" presName="hierChild5" presStyleCnt="0"/>
      <dgm:spPr/>
    </dgm:pt>
    <dgm:pt modelId="{0E9C272E-26E0-4D61-8534-3E8AC8F39C49}" type="pres">
      <dgm:prSet presAssocID="{026F8022-7739-4B44-A62B-6FC66120B26D}" presName="Name37" presStyleLbl="parChTrans1D2" presStyleIdx="3" presStyleCnt="4"/>
      <dgm:spPr/>
    </dgm:pt>
    <dgm:pt modelId="{2F7BEC63-7E2A-482F-87F8-FC8FDF94B9D3}" type="pres">
      <dgm:prSet presAssocID="{ECAE76D5-A454-4AF7-B26B-A02F64D61847}" presName="hierRoot2" presStyleCnt="0">
        <dgm:presLayoutVars>
          <dgm:hierBranch val="init"/>
        </dgm:presLayoutVars>
      </dgm:prSet>
      <dgm:spPr/>
    </dgm:pt>
    <dgm:pt modelId="{0E4AD536-148C-4BE1-9BBB-1DEBAE2DCD35}" type="pres">
      <dgm:prSet presAssocID="{ECAE76D5-A454-4AF7-B26B-A02F64D61847}" presName="rootComposite" presStyleCnt="0"/>
      <dgm:spPr/>
    </dgm:pt>
    <dgm:pt modelId="{0AD1D1C4-6937-4F46-90B0-0F750C41134E}" type="pres">
      <dgm:prSet presAssocID="{ECAE76D5-A454-4AF7-B26B-A02F64D61847}" presName="rootText" presStyleLbl="node2" presStyleIdx="3" presStyleCnt="4">
        <dgm:presLayoutVars>
          <dgm:chPref val="3"/>
        </dgm:presLayoutVars>
      </dgm:prSet>
      <dgm:spPr/>
    </dgm:pt>
    <dgm:pt modelId="{0BCE5CFA-597F-43AE-82FB-F9353E14AB86}" type="pres">
      <dgm:prSet presAssocID="{ECAE76D5-A454-4AF7-B26B-A02F64D61847}" presName="rootConnector" presStyleLbl="node2" presStyleIdx="3" presStyleCnt="4"/>
      <dgm:spPr/>
    </dgm:pt>
    <dgm:pt modelId="{6B6A8CDC-F1CF-49BF-9823-3A5E51E29028}" type="pres">
      <dgm:prSet presAssocID="{ECAE76D5-A454-4AF7-B26B-A02F64D61847}" presName="hierChild4" presStyleCnt="0"/>
      <dgm:spPr/>
    </dgm:pt>
    <dgm:pt modelId="{D5248C5B-D644-475B-A2E9-90D4EC8E987C}" type="pres">
      <dgm:prSet presAssocID="{1F7189DB-A70D-4F83-B8DD-F53F9CC984E8}" presName="Name37" presStyleLbl="parChTrans1D3" presStyleIdx="6" presStyleCnt="9"/>
      <dgm:spPr/>
    </dgm:pt>
    <dgm:pt modelId="{80405F0D-ACDD-4B54-A4C8-D4444EBBDB1A}" type="pres">
      <dgm:prSet presAssocID="{6652BFF9-9E0E-4ADF-A419-6FCC1C23EB89}" presName="hierRoot2" presStyleCnt="0">
        <dgm:presLayoutVars>
          <dgm:hierBranch val="init"/>
        </dgm:presLayoutVars>
      </dgm:prSet>
      <dgm:spPr/>
    </dgm:pt>
    <dgm:pt modelId="{CAC122D2-DF0D-4C19-A02E-E6D563CC78AA}" type="pres">
      <dgm:prSet presAssocID="{6652BFF9-9E0E-4ADF-A419-6FCC1C23EB89}" presName="rootComposite" presStyleCnt="0"/>
      <dgm:spPr/>
    </dgm:pt>
    <dgm:pt modelId="{AF80A050-42F4-442E-AA08-32DE97CF4073}" type="pres">
      <dgm:prSet presAssocID="{6652BFF9-9E0E-4ADF-A419-6FCC1C23EB89}" presName="rootText" presStyleLbl="node3" presStyleIdx="6" presStyleCnt="9">
        <dgm:presLayoutVars>
          <dgm:chPref val="3"/>
        </dgm:presLayoutVars>
      </dgm:prSet>
      <dgm:spPr/>
    </dgm:pt>
    <dgm:pt modelId="{6F48995D-3EFA-4F8B-88D2-A95F335CBDEB}" type="pres">
      <dgm:prSet presAssocID="{6652BFF9-9E0E-4ADF-A419-6FCC1C23EB89}" presName="rootConnector" presStyleLbl="node3" presStyleIdx="6" presStyleCnt="9"/>
      <dgm:spPr/>
    </dgm:pt>
    <dgm:pt modelId="{F1D9F9C1-2BE0-43B3-80E8-C26CDF12D301}" type="pres">
      <dgm:prSet presAssocID="{6652BFF9-9E0E-4ADF-A419-6FCC1C23EB89}" presName="hierChild4" presStyleCnt="0"/>
      <dgm:spPr/>
    </dgm:pt>
    <dgm:pt modelId="{D82B650D-92E3-49E5-A595-6DAB5FBE15B3}" type="pres">
      <dgm:prSet presAssocID="{6652BFF9-9E0E-4ADF-A419-6FCC1C23EB89}" presName="hierChild5" presStyleCnt="0"/>
      <dgm:spPr/>
    </dgm:pt>
    <dgm:pt modelId="{B55A4F86-91A9-4F75-948C-95108DD022EA}" type="pres">
      <dgm:prSet presAssocID="{43F85C6F-884D-4A35-ADF8-85D555A0DA73}" presName="Name37" presStyleLbl="parChTrans1D3" presStyleIdx="7" presStyleCnt="9"/>
      <dgm:spPr/>
    </dgm:pt>
    <dgm:pt modelId="{02E33F52-008C-4A9F-8CD0-6F9140F7AC2C}" type="pres">
      <dgm:prSet presAssocID="{5917E980-DDEC-4D29-B040-9ACDC7EBFDC5}" presName="hierRoot2" presStyleCnt="0">
        <dgm:presLayoutVars>
          <dgm:hierBranch val="init"/>
        </dgm:presLayoutVars>
      </dgm:prSet>
      <dgm:spPr/>
    </dgm:pt>
    <dgm:pt modelId="{E4213B80-771E-43A4-9C67-5985B084A735}" type="pres">
      <dgm:prSet presAssocID="{5917E980-DDEC-4D29-B040-9ACDC7EBFDC5}" presName="rootComposite" presStyleCnt="0"/>
      <dgm:spPr/>
    </dgm:pt>
    <dgm:pt modelId="{40AB38B6-FD8B-42F4-BCD5-589F8BCBEA1C}" type="pres">
      <dgm:prSet presAssocID="{5917E980-DDEC-4D29-B040-9ACDC7EBFDC5}" presName="rootText" presStyleLbl="node3" presStyleIdx="7" presStyleCnt="9" custLinFactNeighborX="2515">
        <dgm:presLayoutVars>
          <dgm:chPref val="3"/>
        </dgm:presLayoutVars>
      </dgm:prSet>
      <dgm:spPr/>
    </dgm:pt>
    <dgm:pt modelId="{D2CA41F5-1E98-4039-94B1-5F2F3DAF941B}" type="pres">
      <dgm:prSet presAssocID="{5917E980-DDEC-4D29-B040-9ACDC7EBFDC5}" presName="rootConnector" presStyleLbl="node3" presStyleIdx="7" presStyleCnt="9"/>
      <dgm:spPr/>
    </dgm:pt>
    <dgm:pt modelId="{1B39C95B-3A39-422A-B92C-D0664C31A899}" type="pres">
      <dgm:prSet presAssocID="{5917E980-DDEC-4D29-B040-9ACDC7EBFDC5}" presName="hierChild4" presStyleCnt="0"/>
      <dgm:spPr/>
    </dgm:pt>
    <dgm:pt modelId="{1218067A-43DB-4563-8A8B-4144168C1D57}" type="pres">
      <dgm:prSet presAssocID="{5917E980-DDEC-4D29-B040-9ACDC7EBFDC5}" presName="hierChild5" presStyleCnt="0"/>
      <dgm:spPr/>
    </dgm:pt>
    <dgm:pt modelId="{A6453DCC-1EB4-4D08-8B80-2D20B38FAB81}" type="pres">
      <dgm:prSet presAssocID="{534B5AB8-D77E-4E17-8C0B-2EC11D750D7E}" presName="Name37" presStyleLbl="parChTrans1D3" presStyleIdx="8" presStyleCnt="9"/>
      <dgm:spPr/>
    </dgm:pt>
    <dgm:pt modelId="{29214A55-A219-450C-BEB6-7E4A14B0F20E}" type="pres">
      <dgm:prSet presAssocID="{02DC670E-B596-4523-8122-3B712B4DFFED}" presName="hierRoot2" presStyleCnt="0">
        <dgm:presLayoutVars>
          <dgm:hierBranch val="init"/>
        </dgm:presLayoutVars>
      </dgm:prSet>
      <dgm:spPr/>
    </dgm:pt>
    <dgm:pt modelId="{B8AD82A0-C631-42F6-8440-79CF468B6B1A}" type="pres">
      <dgm:prSet presAssocID="{02DC670E-B596-4523-8122-3B712B4DFFED}" presName="rootComposite" presStyleCnt="0"/>
      <dgm:spPr/>
    </dgm:pt>
    <dgm:pt modelId="{D2B50A4F-12A2-407C-8F38-1E00FB2DEF8C}" type="pres">
      <dgm:prSet presAssocID="{02DC670E-B596-4523-8122-3B712B4DFFED}" presName="rootText" presStyleLbl="node3" presStyleIdx="8" presStyleCnt="9">
        <dgm:presLayoutVars>
          <dgm:chPref val="3"/>
        </dgm:presLayoutVars>
      </dgm:prSet>
      <dgm:spPr/>
    </dgm:pt>
    <dgm:pt modelId="{6543B581-7F58-4F85-90BE-2DDD22F915B9}" type="pres">
      <dgm:prSet presAssocID="{02DC670E-B596-4523-8122-3B712B4DFFED}" presName="rootConnector" presStyleLbl="node3" presStyleIdx="8" presStyleCnt="9"/>
      <dgm:spPr/>
    </dgm:pt>
    <dgm:pt modelId="{6E09C9F7-34E5-4CB9-A7AC-05254C7B45F3}" type="pres">
      <dgm:prSet presAssocID="{02DC670E-B596-4523-8122-3B712B4DFFED}" presName="hierChild4" presStyleCnt="0"/>
      <dgm:spPr/>
    </dgm:pt>
    <dgm:pt modelId="{D2D7B693-D274-42B7-AEC3-902F54E98ACC}" type="pres">
      <dgm:prSet presAssocID="{02DC670E-B596-4523-8122-3B712B4DFFED}" presName="hierChild5" presStyleCnt="0"/>
      <dgm:spPr/>
    </dgm:pt>
    <dgm:pt modelId="{2FF70D4A-3707-47C4-947F-4B20BAA341B6}" type="pres">
      <dgm:prSet presAssocID="{ECAE76D5-A454-4AF7-B26B-A02F64D61847}" presName="hierChild5" presStyleCnt="0"/>
      <dgm:spPr/>
    </dgm:pt>
    <dgm:pt modelId="{424DB00E-2143-4FF6-B688-173F0BA194D2}" type="pres">
      <dgm:prSet presAssocID="{C3476205-0665-4FB6-92E1-A6C46CEA3F1F}" presName="hierChild3" presStyleCnt="0"/>
      <dgm:spPr/>
    </dgm:pt>
  </dgm:ptLst>
  <dgm:cxnLst>
    <dgm:cxn modelId="{DCB87104-D868-4BD8-A30A-378C16054902}" type="presOf" srcId="{E361E556-5698-4F07-8E43-C04365370FC7}" destId="{66EA694B-4FDF-402A-B1DB-8359EDAA4C3E}" srcOrd="0" destOrd="0" presId="urn:microsoft.com/office/officeart/2005/8/layout/orgChart1"/>
    <dgm:cxn modelId="{9653AA09-4A23-4046-87F3-69A384DFF540}" type="presOf" srcId="{78175249-A895-41AD-997A-55EC5A0F6A68}" destId="{85D74713-21B8-4CE1-8A57-603148615EC2}" srcOrd="1" destOrd="0" presId="urn:microsoft.com/office/officeart/2005/8/layout/orgChart1"/>
    <dgm:cxn modelId="{660B0813-9BB0-410A-A377-93FF98D3A2B3}" type="presOf" srcId="{F02D1633-AD7C-4ECF-9EE9-CF4FAA984BD5}" destId="{79377E9D-4F33-4646-85AC-224A596ACFB8}" srcOrd="0" destOrd="0" presId="urn:microsoft.com/office/officeart/2005/8/layout/orgChart1"/>
    <dgm:cxn modelId="{1EECDD15-E3F5-42C1-AC81-10DC2B9E6152}" srcId="{7925E196-52C3-4497-B2CB-07770F9F5ED4}" destId="{4011B43F-9DCB-4C6D-87F4-F34F76AD4196}" srcOrd="0" destOrd="0" parTransId="{8CD3A21D-FB14-4E5D-8246-5E5C1C003711}" sibTransId="{DC7913F0-C3A6-46D2-9E08-3D6CB7BFBEF1}"/>
    <dgm:cxn modelId="{7BD5E215-C756-4D27-BF35-3D53AC6F60A8}" type="presOf" srcId="{026F8022-7739-4B44-A62B-6FC66120B26D}" destId="{0E9C272E-26E0-4D61-8534-3E8AC8F39C49}" srcOrd="0" destOrd="0" presId="urn:microsoft.com/office/officeart/2005/8/layout/orgChart1"/>
    <dgm:cxn modelId="{43CB8417-EC95-4D0F-8727-CCD6BA7AE39E}" srcId="{DE2FD714-4169-4A1D-9DC7-9FF4FA929BF8}" destId="{7925E196-52C3-4497-B2CB-07770F9F5ED4}" srcOrd="0" destOrd="0" parTransId="{AFF46511-CC47-478D-AE31-E0A2BFDCF248}" sibTransId="{ED0EF024-D191-49AC-AA06-4C29CA9A7B67}"/>
    <dgm:cxn modelId="{C5331B19-51F3-4105-8E97-1E695BC61E6A}" type="presOf" srcId="{4BA0D3EE-5C33-4466-AEC4-4C540CB2697B}" destId="{8D16F442-F4BF-4DEE-A8A4-4B55F4C3FA2C}" srcOrd="0" destOrd="0" presId="urn:microsoft.com/office/officeart/2005/8/layout/orgChart1"/>
    <dgm:cxn modelId="{4349771D-1B9F-408D-8C0A-FF3501767F87}" type="presOf" srcId="{C3476205-0665-4FB6-92E1-A6C46CEA3F1F}" destId="{E0E4CA6E-7F75-466F-84A9-613949EF841D}" srcOrd="0" destOrd="0" presId="urn:microsoft.com/office/officeart/2005/8/layout/orgChart1"/>
    <dgm:cxn modelId="{163D8D29-0C16-499B-B341-6C0E4185F7E4}" type="presOf" srcId="{DE2FD714-4169-4A1D-9DC7-9FF4FA929BF8}" destId="{FD7E5D6B-6B31-43EC-8385-F283F888BD32}" srcOrd="0" destOrd="0" presId="urn:microsoft.com/office/officeart/2005/8/layout/orgChart1"/>
    <dgm:cxn modelId="{8310FE2D-1991-4BE0-B209-6253D12B8C0E}" srcId="{ECAE76D5-A454-4AF7-B26B-A02F64D61847}" destId="{5917E980-DDEC-4D29-B040-9ACDC7EBFDC5}" srcOrd="1" destOrd="0" parTransId="{43F85C6F-884D-4A35-ADF8-85D555A0DA73}" sibTransId="{FCC41E2D-2EA5-4751-9B98-3F44EAB3C972}"/>
    <dgm:cxn modelId="{110B3734-D578-435D-AAA0-82DDB0B29996}" srcId="{C0EF5C1A-7C89-4304-BC14-2BC810C2D597}" destId="{8AD77397-D894-40C5-83FF-7551E00CAC9B}" srcOrd="0" destOrd="0" parTransId="{CCA86852-CF1F-4147-889C-9F15ACA08818}" sibTransId="{1C7E2D97-8FE0-46E4-9A7B-7F0184A18AEA}"/>
    <dgm:cxn modelId="{E6079636-979C-45E2-8B67-A6A7746E9A46}" type="presOf" srcId="{DE2FD714-4169-4A1D-9DC7-9FF4FA929BF8}" destId="{89DB1E3C-6E3B-4899-AF19-D92B69B9D681}" srcOrd="1" destOrd="0" presId="urn:microsoft.com/office/officeart/2005/8/layout/orgChart1"/>
    <dgm:cxn modelId="{DCEF9239-6694-4F42-8B37-17405F85AA8D}" srcId="{C3476205-0665-4FB6-92E1-A6C46CEA3F1F}" destId="{C0EF5C1A-7C89-4304-BC14-2BC810C2D597}" srcOrd="1" destOrd="0" parTransId="{4BA0D3EE-5C33-4466-AEC4-4C540CB2697B}" sibTransId="{41E8DB81-50B9-4FE2-9944-58368B078C49}"/>
    <dgm:cxn modelId="{5BE56840-C7AA-443C-AF26-54814059B625}" type="presOf" srcId="{124E7CCD-E767-41A1-B5F2-8F196B53BEDC}" destId="{D670995C-AA6C-431C-899E-23B24C7D7578}" srcOrd="0" destOrd="0" presId="urn:microsoft.com/office/officeart/2005/8/layout/orgChart1"/>
    <dgm:cxn modelId="{23EC505E-9A0A-404C-B467-3EB45B663DD0}" type="presOf" srcId="{43F85C6F-884D-4A35-ADF8-85D555A0DA73}" destId="{B55A4F86-91A9-4F75-948C-95108DD022EA}" srcOrd="0" destOrd="0" presId="urn:microsoft.com/office/officeart/2005/8/layout/orgChart1"/>
    <dgm:cxn modelId="{DBB15C63-ACE3-4318-9E97-2A600932BBEA}" type="presOf" srcId="{78175249-A895-41AD-997A-55EC5A0F6A68}" destId="{5CFEB249-66D7-4EF1-9082-2F064BF47B11}" srcOrd="0" destOrd="0" presId="urn:microsoft.com/office/officeart/2005/8/layout/orgChart1"/>
    <dgm:cxn modelId="{B875EC45-A9E8-4526-820C-E8B5EE40C73D}" type="presOf" srcId="{124E7CCD-E767-41A1-B5F2-8F196B53BEDC}" destId="{BB0E3EE4-E6DE-42AE-B717-A4D95F5BF7B7}" srcOrd="1" destOrd="0" presId="urn:microsoft.com/office/officeart/2005/8/layout/orgChart1"/>
    <dgm:cxn modelId="{401EE067-B554-4FB8-97D7-B56B91C01192}" type="presOf" srcId="{E361E556-5698-4F07-8E43-C04365370FC7}" destId="{7510DB22-E77E-485F-82CA-A99EBAD577B5}" srcOrd="1" destOrd="0" presId="urn:microsoft.com/office/officeart/2005/8/layout/orgChart1"/>
    <dgm:cxn modelId="{33718B68-AFD8-42EB-AF7D-88537D2142E7}" srcId="{26DE5CE9-8B28-4FB6-8959-6F7F48CD1A4C}" destId="{C3476205-0665-4FB6-92E1-A6C46CEA3F1F}" srcOrd="0" destOrd="0" parTransId="{C61A2EBF-E969-4982-BBC8-33ABE13FCEDE}" sibTransId="{2AF568B8-F435-472D-A9AE-019FF4B2BDEE}"/>
    <dgm:cxn modelId="{9CAE3249-0326-493B-BBA2-89512E5EA2E7}" type="presOf" srcId="{760ECAC3-344D-4389-B3C7-2689DF7D9B9C}" destId="{4686A123-9987-4ECA-91D2-EE7214075092}" srcOrd="0" destOrd="0" presId="urn:microsoft.com/office/officeart/2005/8/layout/orgChart1"/>
    <dgm:cxn modelId="{E54A826B-F3DF-47A1-B708-505DCFD0AF5A}" srcId="{78175249-A895-41AD-997A-55EC5A0F6A68}" destId="{E361E556-5698-4F07-8E43-C04365370FC7}" srcOrd="0" destOrd="0" parTransId="{6F4B8DAB-3A22-4795-87E5-C52436DB9F1E}" sibTransId="{807F0AE3-0F80-4ADF-9D08-ED0D594B925D}"/>
    <dgm:cxn modelId="{CFFFB74C-02EB-42C0-9C6D-DFF584786703}" type="presOf" srcId="{C0EF5C1A-7C89-4304-BC14-2BC810C2D597}" destId="{002A091F-F05F-46C8-8A84-05040E616F64}" srcOrd="1" destOrd="0" presId="urn:microsoft.com/office/officeart/2005/8/layout/orgChart1"/>
    <dgm:cxn modelId="{133D426D-611C-429C-9900-294D4FBD0627}" type="presOf" srcId="{8AD77397-D894-40C5-83FF-7551E00CAC9B}" destId="{B0A1745B-77C2-4791-97E6-F73134E6BA83}" srcOrd="1" destOrd="0" presId="urn:microsoft.com/office/officeart/2005/8/layout/orgChart1"/>
    <dgm:cxn modelId="{90CDD550-6A7C-4DC8-BE44-DC94226963BA}" type="presOf" srcId="{6652BFF9-9E0E-4ADF-A419-6FCC1C23EB89}" destId="{6F48995D-3EFA-4F8B-88D2-A95F335CBDEB}" srcOrd="1" destOrd="0" presId="urn:microsoft.com/office/officeart/2005/8/layout/orgChart1"/>
    <dgm:cxn modelId="{EC99D770-CD53-48FE-A553-6B7A36ED6CC6}" type="presOf" srcId="{230BAD1C-75BE-4572-BFD2-0F70D7E743F1}" destId="{91060DDA-8469-4EAD-A64E-3C42943114D6}" srcOrd="0" destOrd="0" presId="urn:microsoft.com/office/officeart/2005/8/layout/orgChart1"/>
    <dgm:cxn modelId="{F4BA9951-2842-4556-9F5A-29C362C5D54D}" type="presOf" srcId="{6652BFF9-9E0E-4ADF-A419-6FCC1C23EB89}" destId="{AF80A050-42F4-442E-AA08-32DE97CF4073}" srcOrd="0" destOrd="0" presId="urn:microsoft.com/office/officeart/2005/8/layout/orgChart1"/>
    <dgm:cxn modelId="{A1BB7954-1075-40AA-A4FE-BBABFAEC10EE}" type="presOf" srcId="{CCA86852-CF1F-4147-889C-9F15ACA08818}" destId="{086DE9CD-441A-455B-9B49-35E0E2BD8B39}" srcOrd="0" destOrd="0" presId="urn:microsoft.com/office/officeart/2005/8/layout/orgChart1"/>
    <dgm:cxn modelId="{7D32F175-676A-40D3-9603-D1CA58FFF3F1}" type="presOf" srcId="{4011B43F-9DCB-4C6D-87F4-F34F76AD4196}" destId="{17E73509-C57A-4A71-89F9-96556573D65F}" srcOrd="1" destOrd="0" presId="urn:microsoft.com/office/officeart/2005/8/layout/orgChart1"/>
    <dgm:cxn modelId="{3EC31D56-5A8C-4DDC-9DE2-9074CBB95033}" type="presOf" srcId="{4011B43F-9DCB-4C6D-87F4-F34F76AD4196}" destId="{C205B07F-4218-4A52-B607-80BBF8578930}" srcOrd="0" destOrd="0" presId="urn:microsoft.com/office/officeart/2005/8/layout/orgChart1"/>
    <dgm:cxn modelId="{DF4CD976-E82E-4720-BD4E-360FAA6F9B09}" type="presOf" srcId="{6F4B8DAB-3A22-4795-87E5-C52436DB9F1E}" destId="{5EF0C94D-E3A8-42B0-9E37-48B0C06BD12F}" srcOrd="0" destOrd="0" presId="urn:microsoft.com/office/officeart/2005/8/layout/orgChart1"/>
    <dgm:cxn modelId="{F2331C57-81CE-4CB8-894E-A967F6EB3E90}" srcId="{78175249-A895-41AD-997A-55EC5A0F6A68}" destId="{FACE99A7-1563-4BE9-A843-0943E1D147B5}" srcOrd="2" destOrd="0" parTransId="{17B8F568-0AAA-480D-B6ED-CB47E4F7A08A}" sibTransId="{65B30EAE-B98D-471B-8E7A-6A8A12FF218E}"/>
    <dgm:cxn modelId="{E45C6157-B68C-4F87-9E50-E43108FF227E}" type="presOf" srcId="{FACE99A7-1563-4BE9-A843-0943E1D147B5}" destId="{E8261530-D858-4D21-A893-843C954262DA}" srcOrd="0" destOrd="0" presId="urn:microsoft.com/office/officeart/2005/8/layout/orgChart1"/>
    <dgm:cxn modelId="{A6B2C778-B7CD-46EB-8295-F54B35E8ED8F}" type="presOf" srcId="{7925E196-52C3-4497-B2CB-07770F9F5ED4}" destId="{6A41506F-BEDA-48DC-A858-ED2D28FAC910}" srcOrd="1" destOrd="0" presId="urn:microsoft.com/office/officeart/2005/8/layout/orgChart1"/>
    <dgm:cxn modelId="{0701D77C-0593-44B1-88A9-6896D3685646}" type="presOf" srcId="{FACE99A7-1563-4BE9-A843-0943E1D147B5}" destId="{05CB2F59-97B5-4884-8DB4-CF76D4666FE0}" srcOrd="1" destOrd="0" presId="urn:microsoft.com/office/officeart/2005/8/layout/orgChart1"/>
    <dgm:cxn modelId="{506DC17F-DFD1-44B9-9166-8CAE2F4DC6AC}" srcId="{78175249-A895-41AD-997A-55EC5A0F6A68}" destId="{F02D1633-AD7C-4ECF-9EE9-CF4FAA984BD5}" srcOrd="1" destOrd="0" parTransId="{83E00A69-0417-4618-A6BA-D0E32F4D983F}" sibTransId="{045BA9A4-00C2-4D46-8ACE-792EC0650BFA}"/>
    <dgm:cxn modelId="{4D470382-5B80-44FB-8593-CD3BDFF5FD50}" srcId="{ECAE76D5-A454-4AF7-B26B-A02F64D61847}" destId="{6652BFF9-9E0E-4ADF-A419-6FCC1C23EB89}" srcOrd="0" destOrd="0" parTransId="{1F7189DB-A70D-4F83-B8DD-F53F9CC984E8}" sibTransId="{317DA2B4-4D1B-45B8-B94B-5BD9CF82238D}"/>
    <dgm:cxn modelId="{BC338283-EE16-41E4-8C76-E74E7777ED24}" type="presOf" srcId="{02DC670E-B596-4523-8122-3B712B4DFFED}" destId="{D2B50A4F-12A2-407C-8F38-1E00FB2DEF8C}" srcOrd="0" destOrd="0" presId="urn:microsoft.com/office/officeart/2005/8/layout/orgChart1"/>
    <dgm:cxn modelId="{ADEFD48B-210E-4A77-89DB-5C33480A3978}" type="presOf" srcId="{F02D1633-AD7C-4ECF-9EE9-CF4FAA984BD5}" destId="{35C406C7-7936-486E-BFBE-E12940CCBCCD}" srcOrd="1" destOrd="0" presId="urn:microsoft.com/office/officeart/2005/8/layout/orgChart1"/>
    <dgm:cxn modelId="{ABAC3091-309A-4247-B68F-2721A0C1F231}" type="presOf" srcId="{ECAE76D5-A454-4AF7-B26B-A02F64D61847}" destId="{0BCE5CFA-597F-43AE-82FB-F9353E14AB86}" srcOrd="1" destOrd="0" presId="urn:microsoft.com/office/officeart/2005/8/layout/orgChart1"/>
    <dgm:cxn modelId="{40B2E793-A84E-4151-ABDA-0B0CE8B36A39}" type="presOf" srcId="{C3476205-0665-4FB6-92E1-A6C46CEA3F1F}" destId="{36491748-6C41-4FF6-A57E-C54BE24863E5}" srcOrd="1" destOrd="0" presId="urn:microsoft.com/office/officeart/2005/8/layout/orgChart1"/>
    <dgm:cxn modelId="{AE05FE94-9F59-4E91-8BDA-765EE27EC0EF}" type="presOf" srcId="{17B8F568-0AAA-480D-B6ED-CB47E4F7A08A}" destId="{066B8706-107A-4BD3-AADA-04EC9371C61A}" srcOrd="0" destOrd="0" presId="urn:microsoft.com/office/officeart/2005/8/layout/orgChart1"/>
    <dgm:cxn modelId="{2ED0AE97-8F19-45BF-830A-0BED601C7314}" srcId="{ECAE76D5-A454-4AF7-B26B-A02F64D61847}" destId="{02DC670E-B596-4523-8122-3B712B4DFFED}" srcOrd="2" destOrd="0" parTransId="{534B5AB8-D77E-4E17-8C0B-2EC11D750D7E}" sibTransId="{DCA7A4D2-9091-4FCA-A9EE-B5888951BBBD}"/>
    <dgm:cxn modelId="{2490A09A-41BA-444F-90AA-CD1F8EF1519E}" type="presOf" srcId="{5917E980-DDEC-4D29-B040-9ACDC7EBFDC5}" destId="{40AB38B6-FD8B-42F4-BCD5-589F8BCBEA1C}" srcOrd="0" destOrd="0" presId="urn:microsoft.com/office/officeart/2005/8/layout/orgChart1"/>
    <dgm:cxn modelId="{822DFA9C-B6E1-4CFA-93D9-0B432EBCB0DD}" type="presOf" srcId="{ECAE76D5-A454-4AF7-B26B-A02F64D61847}" destId="{0AD1D1C4-6937-4F46-90B0-0F750C41134E}" srcOrd="0" destOrd="0" presId="urn:microsoft.com/office/officeart/2005/8/layout/orgChart1"/>
    <dgm:cxn modelId="{02D1D9A6-4115-4B7D-B00B-60696A28EA2B}" type="presOf" srcId="{F6B6E894-82B8-49F5-8DC2-F7777C4CE045}" destId="{7B0616ED-76D7-45A9-8694-3293249CB463}" srcOrd="0" destOrd="0" presId="urn:microsoft.com/office/officeart/2005/8/layout/orgChart1"/>
    <dgm:cxn modelId="{9C3FAFAA-043A-4652-94B6-FF4BFA4D140A}" type="presOf" srcId="{AFF46511-CC47-478D-AE31-E0A2BFDCF248}" destId="{5C370FFC-9F04-478F-9EE6-4C3BE39FB682}" srcOrd="0" destOrd="0" presId="urn:microsoft.com/office/officeart/2005/8/layout/orgChart1"/>
    <dgm:cxn modelId="{2B54C4AF-8B1C-4A73-BC8A-8DABFBA09621}" type="presOf" srcId="{7925E196-52C3-4497-B2CB-07770F9F5ED4}" destId="{AE7A79FC-51AA-48A3-9051-36568ADF5C57}" srcOrd="0" destOrd="0" presId="urn:microsoft.com/office/officeart/2005/8/layout/orgChart1"/>
    <dgm:cxn modelId="{C182E4B3-F842-44FD-ABC3-C1DCD144DB87}" type="presOf" srcId="{C0EF5C1A-7C89-4304-BC14-2BC810C2D597}" destId="{0D003825-E831-4B51-AB0F-3820975704E8}" srcOrd="0" destOrd="0" presId="urn:microsoft.com/office/officeart/2005/8/layout/orgChart1"/>
    <dgm:cxn modelId="{E98633B4-89F7-4596-87BA-17F68E409EDD}" type="presOf" srcId="{8CD3A21D-FB14-4E5D-8246-5E5C1C003711}" destId="{498627CF-2615-49DB-9420-69E0D7459C62}" srcOrd="0" destOrd="0" presId="urn:microsoft.com/office/officeart/2005/8/layout/orgChart1"/>
    <dgm:cxn modelId="{812405BA-DB62-467A-99A5-F2F6DE0A2833}" type="presOf" srcId="{8AD77397-D894-40C5-83FF-7551E00CAC9B}" destId="{424F5A20-2F33-499A-B1AA-6C89ABF98062}" srcOrd="0" destOrd="0" presId="urn:microsoft.com/office/officeart/2005/8/layout/orgChart1"/>
    <dgm:cxn modelId="{7D9425BE-FBFE-44CB-826E-47ADBC5B8E20}" type="presOf" srcId="{1F7189DB-A70D-4F83-B8DD-F53F9CC984E8}" destId="{D5248C5B-D644-475B-A2E9-90D4EC8E987C}" srcOrd="0" destOrd="0" presId="urn:microsoft.com/office/officeart/2005/8/layout/orgChart1"/>
    <dgm:cxn modelId="{8F1359BE-3F7B-47FB-92F0-C04AC3B4BC8E}" type="presOf" srcId="{02DC670E-B596-4523-8122-3B712B4DFFED}" destId="{6543B581-7F58-4F85-90BE-2DDD22F915B9}" srcOrd="1" destOrd="0" presId="urn:microsoft.com/office/officeart/2005/8/layout/orgChart1"/>
    <dgm:cxn modelId="{96A8BBC6-A5DA-4AFC-B398-01F6F36231B8}" srcId="{C0EF5C1A-7C89-4304-BC14-2BC810C2D597}" destId="{124E7CCD-E767-41A1-B5F2-8F196B53BEDC}" srcOrd="1" destOrd="0" parTransId="{230BAD1C-75BE-4572-BFD2-0F70D7E743F1}" sibTransId="{741588B9-0A56-423A-A4FB-0C57C6943774}"/>
    <dgm:cxn modelId="{D10122D2-B87D-4777-B602-3FF610104C77}" srcId="{C3476205-0665-4FB6-92E1-A6C46CEA3F1F}" destId="{ECAE76D5-A454-4AF7-B26B-A02F64D61847}" srcOrd="3" destOrd="0" parTransId="{026F8022-7739-4B44-A62B-6FC66120B26D}" sibTransId="{E01E1430-C7A3-476F-AFA2-8A23DC4D24F6}"/>
    <dgm:cxn modelId="{B01493EA-81F0-4AF1-9976-E001B28656B9}" type="presOf" srcId="{26DE5CE9-8B28-4FB6-8959-6F7F48CD1A4C}" destId="{00AC6298-D769-458C-8B48-00C1DA55DAC6}" srcOrd="0" destOrd="0" presId="urn:microsoft.com/office/officeart/2005/8/layout/orgChart1"/>
    <dgm:cxn modelId="{5AB853EF-CA2B-4FBA-9262-1AE5DAD6BCF3}" srcId="{C3476205-0665-4FB6-92E1-A6C46CEA3F1F}" destId="{78175249-A895-41AD-997A-55EC5A0F6A68}" srcOrd="0" destOrd="0" parTransId="{F6B6E894-82B8-49F5-8DC2-F7777C4CE045}" sibTransId="{CF20DC71-54E1-45C9-906C-760C3D6C30F3}"/>
    <dgm:cxn modelId="{9ED971F2-3413-42F9-86A1-FA96F957F859}" type="presOf" srcId="{5917E980-DDEC-4D29-B040-9ACDC7EBFDC5}" destId="{D2CA41F5-1E98-4039-94B1-5F2F3DAF941B}" srcOrd="1" destOrd="0" presId="urn:microsoft.com/office/officeart/2005/8/layout/orgChart1"/>
    <dgm:cxn modelId="{1376EEF4-0191-46F6-AE59-DACFF853783D}" srcId="{C3476205-0665-4FB6-92E1-A6C46CEA3F1F}" destId="{DE2FD714-4169-4A1D-9DC7-9FF4FA929BF8}" srcOrd="2" destOrd="0" parTransId="{760ECAC3-344D-4389-B3C7-2689DF7D9B9C}" sibTransId="{AF0AC6E4-91FC-48CC-B58B-85DE00B9C3F0}"/>
    <dgm:cxn modelId="{BACE62F9-6529-4D6A-94B2-3F2879DBB918}" type="presOf" srcId="{534B5AB8-D77E-4E17-8C0B-2EC11D750D7E}" destId="{A6453DCC-1EB4-4D08-8B80-2D20B38FAB81}" srcOrd="0" destOrd="0" presId="urn:microsoft.com/office/officeart/2005/8/layout/orgChart1"/>
    <dgm:cxn modelId="{939650FD-A525-48F2-87BC-510B0BF1AB8A}" type="presOf" srcId="{83E00A69-0417-4618-A6BA-D0E32F4D983F}" destId="{0D5F7F44-47B4-4890-8B13-13437A7C45F5}" srcOrd="0" destOrd="0" presId="urn:microsoft.com/office/officeart/2005/8/layout/orgChart1"/>
    <dgm:cxn modelId="{AEC45303-E5AF-4D16-998C-31E2AC6556F5}" type="presParOf" srcId="{00AC6298-D769-458C-8B48-00C1DA55DAC6}" destId="{E22257B7-378C-4760-9923-749031FF224D}" srcOrd="0" destOrd="0" presId="urn:microsoft.com/office/officeart/2005/8/layout/orgChart1"/>
    <dgm:cxn modelId="{A1C85F81-226B-4B5F-A193-ADBAEB6F9BBD}" type="presParOf" srcId="{E22257B7-378C-4760-9923-749031FF224D}" destId="{7421ECBB-D8D7-4766-8603-8EA0CB2CA486}" srcOrd="0" destOrd="0" presId="urn:microsoft.com/office/officeart/2005/8/layout/orgChart1"/>
    <dgm:cxn modelId="{31CE37FA-E05F-4685-94E5-9833CED7DC94}" type="presParOf" srcId="{7421ECBB-D8D7-4766-8603-8EA0CB2CA486}" destId="{E0E4CA6E-7F75-466F-84A9-613949EF841D}" srcOrd="0" destOrd="0" presId="urn:microsoft.com/office/officeart/2005/8/layout/orgChart1"/>
    <dgm:cxn modelId="{1E8FADE1-98D5-4292-BDC0-5FEAAA4C1928}" type="presParOf" srcId="{7421ECBB-D8D7-4766-8603-8EA0CB2CA486}" destId="{36491748-6C41-4FF6-A57E-C54BE24863E5}" srcOrd="1" destOrd="0" presId="urn:microsoft.com/office/officeart/2005/8/layout/orgChart1"/>
    <dgm:cxn modelId="{2AFB12E2-6979-49F4-8E6B-616D51F25B4D}" type="presParOf" srcId="{E22257B7-378C-4760-9923-749031FF224D}" destId="{82C27A0A-13A1-4A63-BD2E-4668A7D4193F}" srcOrd="1" destOrd="0" presId="urn:microsoft.com/office/officeart/2005/8/layout/orgChart1"/>
    <dgm:cxn modelId="{A6316E5A-C761-4F3D-9D17-E0871B810AAB}" type="presParOf" srcId="{82C27A0A-13A1-4A63-BD2E-4668A7D4193F}" destId="{7B0616ED-76D7-45A9-8694-3293249CB463}" srcOrd="0" destOrd="0" presId="urn:microsoft.com/office/officeart/2005/8/layout/orgChart1"/>
    <dgm:cxn modelId="{35A28BC6-7A13-4A23-BF22-D634A672276A}" type="presParOf" srcId="{82C27A0A-13A1-4A63-BD2E-4668A7D4193F}" destId="{348CD5CA-EC47-4FC6-9265-F14E66E08B9F}" srcOrd="1" destOrd="0" presId="urn:microsoft.com/office/officeart/2005/8/layout/orgChart1"/>
    <dgm:cxn modelId="{804B9942-43CC-4DC0-9318-7F9D6AF30979}" type="presParOf" srcId="{348CD5CA-EC47-4FC6-9265-F14E66E08B9F}" destId="{5B952958-ED86-4AA7-B31C-23647C802BBC}" srcOrd="0" destOrd="0" presId="urn:microsoft.com/office/officeart/2005/8/layout/orgChart1"/>
    <dgm:cxn modelId="{2B0233E6-5EA3-4A29-9B5A-07D057387F28}" type="presParOf" srcId="{5B952958-ED86-4AA7-B31C-23647C802BBC}" destId="{5CFEB249-66D7-4EF1-9082-2F064BF47B11}" srcOrd="0" destOrd="0" presId="urn:microsoft.com/office/officeart/2005/8/layout/orgChart1"/>
    <dgm:cxn modelId="{774C7718-FED3-47C4-BC3A-11F36F202C7C}" type="presParOf" srcId="{5B952958-ED86-4AA7-B31C-23647C802BBC}" destId="{85D74713-21B8-4CE1-8A57-603148615EC2}" srcOrd="1" destOrd="0" presId="urn:microsoft.com/office/officeart/2005/8/layout/orgChart1"/>
    <dgm:cxn modelId="{ED451B6E-4E24-4E5C-81FE-398C53CB476F}" type="presParOf" srcId="{348CD5CA-EC47-4FC6-9265-F14E66E08B9F}" destId="{8521D710-8EBF-4578-BF52-FBE940939D07}" srcOrd="1" destOrd="0" presId="urn:microsoft.com/office/officeart/2005/8/layout/orgChart1"/>
    <dgm:cxn modelId="{58E7DAB6-149A-4096-84F6-CC59DED0D37B}" type="presParOf" srcId="{8521D710-8EBF-4578-BF52-FBE940939D07}" destId="{5EF0C94D-E3A8-42B0-9E37-48B0C06BD12F}" srcOrd="0" destOrd="0" presId="urn:microsoft.com/office/officeart/2005/8/layout/orgChart1"/>
    <dgm:cxn modelId="{8A24D3E5-B732-4779-9C1B-37D874EC7AE2}" type="presParOf" srcId="{8521D710-8EBF-4578-BF52-FBE940939D07}" destId="{23C327F8-343B-4DD2-BF1C-3C06DA66991D}" srcOrd="1" destOrd="0" presId="urn:microsoft.com/office/officeart/2005/8/layout/orgChart1"/>
    <dgm:cxn modelId="{55BA4F42-3B40-4558-A0F7-55E2A7F0D5D9}" type="presParOf" srcId="{23C327F8-343B-4DD2-BF1C-3C06DA66991D}" destId="{732520BD-4DB3-40FE-BBD7-5FEDC450715F}" srcOrd="0" destOrd="0" presId="urn:microsoft.com/office/officeart/2005/8/layout/orgChart1"/>
    <dgm:cxn modelId="{07B79E3D-45A1-4658-895A-FD41CC09DCAE}" type="presParOf" srcId="{732520BD-4DB3-40FE-BBD7-5FEDC450715F}" destId="{66EA694B-4FDF-402A-B1DB-8359EDAA4C3E}" srcOrd="0" destOrd="0" presId="urn:microsoft.com/office/officeart/2005/8/layout/orgChart1"/>
    <dgm:cxn modelId="{2AC4B98D-B559-4CC8-8E62-DC24A5B7A5B8}" type="presParOf" srcId="{732520BD-4DB3-40FE-BBD7-5FEDC450715F}" destId="{7510DB22-E77E-485F-82CA-A99EBAD577B5}" srcOrd="1" destOrd="0" presId="urn:microsoft.com/office/officeart/2005/8/layout/orgChart1"/>
    <dgm:cxn modelId="{7EAB8B7D-52D9-49D8-80F6-C0036C6B76E0}" type="presParOf" srcId="{23C327F8-343B-4DD2-BF1C-3C06DA66991D}" destId="{FCD05686-948A-4457-BD39-4806255928F1}" srcOrd="1" destOrd="0" presId="urn:microsoft.com/office/officeart/2005/8/layout/orgChart1"/>
    <dgm:cxn modelId="{4F04EE87-AD0E-47DE-9BBA-E4D6D14C268B}" type="presParOf" srcId="{23C327F8-343B-4DD2-BF1C-3C06DA66991D}" destId="{90612AD8-FD65-4D74-9061-59058542DD6C}" srcOrd="2" destOrd="0" presId="urn:microsoft.com/office/officeart/2005/8/layout/orgChart1"/>
    <dgm:cxn modelId="{AE952ED7-D4AB-4703-A864-2078914376BC}" type="presParOf" srcId="{8521D710-8EBF-4578-BF52-FBE940939D07}" destId="{0D5F7F44-47B4-4890-8B13-13437A7C45F5}" srcOrd="2" destOrd="0" presId="urn:microsoft.com/office/officeart/2005/8/layout/orgChart1"/>
    <dgm:cxn modelId="{96B23FE8-058E-42D5-BEBB-BCE38257B29F}" type="presParOf" srcId="{8521D710-8EBF-4578-BF52-FBE940939D07}" destId="{67FC9E3A-E3C7-4877-AB64-65493BEB16B9}" srcOrd="3" destOrd="0" presId="urn:microsoft.com/office/officeart/2005/8/layout/orgChart1"/>
    <dgm:cxn modelId="{F43F64CC-E409-4CEA-8494-EF216011247F}" type="presParOf" srcId="{67FC9E3A-E3C7-4877-AB64-65493BEB16B9}" destId="{2232A840-A55A-4DFB-84B1-005E7013951C}" srcOrd="0" destOrd="0" presId="urn:microsoft.com/office/officeart/2005/8/layout/orgChart1"/>
    <dgm:cxn modelId="{53CF9E9C-9656-4ECA-80EE-98B2EA84A1BF}" type="presParOf" srcId="{2232A840-A55A-4DFB-84B1-005E7013951C}" destId="{79377E9D-4F33-4646-85AC-224A596ACFB8}" srcOrd="0" destOrd="0" presId="urn:microsoft.com/office/officeart/2005/8/layout/orgChart1"/>
    <dgm:cxn modelId="{9B7720D6-650F-4BCB-84B9-C76919C9C021}" type="presParOf" srcId="{2232A840-A55A-4DFB-84B1-005E7013951C}" destId="{35C406C7-7936-486E-BFBE-E12940CCBCCD}" srcOrd="1" destOrd="0" presId="urn:microsoft.com/office/officeart/2005/8/layout/orgChart1"/>
    <dgm:cxn modelId="{A65E8328-6DB2-43E8-9E9C-D2128F554422}" type="presParOf" srcId="{67FC9E3A-E3C7-4877-AB64-65493BEB16B9}" destId="{B1937829-E79C-4BE2-B43B-3092CF36FF6C}" srcOrd="1" destOrd="0" presId="urn:microsoft.com/office/officeart/2005/8/layout/orgChart1"/>
    <dgm:cxn modelId="{9E5E0AED-CD72-49BD-B051-F01A194F79DC}" type="presParOf" srcId="{67FC9E3A-E3C7-4877-AB64-65493BEB16B9}" destId="{6E68A7C7-A712-4EB7-9A49-285F063713E5}" srcOrd="2" destOrd="0" presId="urn:microsoft.com/office/officeart/2005/8/layout/orgChart1"/>
    <dgm:cxn modelId="{1E785EA5-C868-4013-B5F0-73552C74482A}" type="presParOf" srcId="{8521D710-8EBF-4578-BF52-FBE940939D07}" destId="{066B8706-107A-4BD3-AADA-04EC9371C61A}" srcOrd="4" destOrd="0" presId="urn:microsoft.com/office/officeart/2005/8/layout/orgChart1"/>
    <dgm:cxn modelId="{B0A8D071-A967-4AAF-9D56-A8DAC9F207EB}" type="presParOf" srcId="{8521D710-8EBF-4578-BF52-FBE940939D07}" destId="{43DB9A12-B0DD-48B2-AE3C-B27197E33FB8}" srcOrd="5" destOrd="0" presId="urn:microsoft.com/office/officeart/2005/8/layout/orgChart1"/>
    <dgm:cxn modelId="{ED337A11-68DC-4141-811E-86D1650A56EE}" type="presParOf" srcId="{43DB9A12-B0DD-48B2-AE3C-B27197E33FB8}" destId="{680A9FBC-4F88-4F8A-B7B8-65BA90AD5350}" srcOrd="0" destOrd="0" presId="urn:microsoft.com/office/officeart/2005/8/layout/orgChart1"/>
    <dgm:cxn modelId="{00FC0CE0-2B1B-4DAD-AF7F-868CDD4CA3EF}" type="presParOf" srcId="{680A9FBC-4F88-4F8A-B7B8-65BA90AD5350}" destId="{E8261530-D858-4D21-A893-843C954262DA}" srcOrd="0" destOrd="0" presId="urn:microsoft.com/office/officeart/2005/8/layout/orgChart1"/>
    <dgm:cxn modelId="{C6905382-D0EB-45DF-998D-2DD50F291DE1}" type="presParOf" srcId="{680A9FBC-4F88-4F8A-B7B8-65BA90AD5350}" destId="{05CB2F59-97B5-4884-8DB4-CF76D4666FE0}" srcOrd="1" destOrd="0" presId="urn:microsoft.com/office/officeart/2005/8/layout/orgChart1"/>
    <dgm:cxn modelId="{B39D772A-C027-47A3-B379-2522A4279616}" type="presParOf" srcId="{43DB9A12-B0DD-48B2-AE3C-B27197E33FB8}" destId="{D41A5DE4-D86F-4E00-9622-CE073EB742C6}" srcOrd="1" destOrd="0" presId="urn:microsoft.com/office/officeart/2005/8/layout/orgChart1"/>
    <dgm:cxn modelId="{688BCFB6-22A3-46AA-B149-5F58ECC237A2}" type="presParOf" srcId="{43DB9A12-B0DD-48B2-AE3C-B27197E33FB8}" destId="{81ED3C11-B1DB-45AA-8B9A-941C6A6B239E}" srcOrd="2" destOrd="0" presId="urn:microsoft.com/office/officeart/2005/8/layout/orgChart1"/>
    <dgm:cxn modelId="{08981E39-F160-4CA4-AC41-DCB31FFC31C2}" type="presParOf" srcId="{348CD5CA-EC47-4FC6-9265-F14E66E08B9F}" destId="{F09B898F-4DB0-40C6-8FF4-50C2D0FAAF4A}" srcOrd="2" destOrd="0" presId="urn:microsoft.com/office/officeart/2005/8/layout/orgChart1"/>
    <dgm:cxn modelId="{8765A59A-6AEC-42CB-84E6-F26BC9AF25C9}" type="presParOf" srcId="{82C27A0A-13A1-4A63-BD2E-4668A7D4193F}" destId="{8D16F442-F4BF-4DEE-A8A4-4B55F4C3FA2C}" srcOrd="2" destOrd="0" presId="urn:microsoft.com/office/officeart/2005/8/layout/orgChart1"/>
    <dgm:cxn modelId="{374FB29C-5FF0-4DAB-8988-DA354D296EF0}" type="presParOf" srcId="{82C27A0A-13A1-4A63-BD2E-4668A7D4193F}" destId="{F7D8D66A-CDFD-438B-8FB2-1F4875FC2958}" srcOrd="3" destOrd="0" presId="urn:microsoft.com/office/officeart/2005/8/layout/orgChart1"/>
    <dgm:cxn modelId="{83951DA2-3FD2-4BB0-80AC-48B64EB7F1F8}" type="presParOf" srcId="{F7D8D66A-CDFD-438B-8FB2-1F4875FC2958}" destId="{3289F48D-67E9-4F26-9465-152082DF1271}" srcOrd="0" destOrd="0" presId="urn:microsoft.com/office/officeart/2005/8/layout/orgChart1"/>
    <dgm:cxn modelId="{8F62290D-D380-4EA5-BD9B-123C794EDA13}" type="presParOf" srcId="{3289F48D-67E9-4F26-9465-152082DF1271}" destId="{0D003825-E831-4B51-AB0F-3820975704E8}" srcOrd="0" destOrd="0" presId="urn:microsoft.com/office/officeart/2005/8/layout/orgChart1"/>
    <dgm:cxn modelId="{84E1D99D-AC77-45C1-BA0C-4D84DFB46206}" type="presParOf" srcId="{3289F48D-67E9-4F26-9465-152082DF1271}" destId="{002A091F-F05F-46C8-8A84-05040E616F64}" srcOrd="1" destOrd="0" presId="urn:microsoft.com/office/officeart/2005/8/layout/orgChart1"/>
    <dgm:cxn modelId="{7F6CF725-622E-4E35-9699-B69F915BBCC2}" type="presParOf" srcId="{F7D8D66A-CDFD-438B-8FB2-1F4875FC2958}" destId="{E9B69818-C4F1-4E5C-8CDA-6C4E8CDFD4D2}" srcOrd="1" destOrd="0" presId="urn:microsoft.com/office/officeart/2005/8/layout/orgChart1"/>
    <dgm:cxn modelId="{256D5280-017B-4D97-83CA-D6F776D0FF6F}" type="presParOf" srcId="{E9B69818-C4F1-4E5C-8CDA-6C4E8CDFD4D2}" destId="{086DE9CD-441A-455B-9B49-35E0E2BD8B39}" srcOrd="0" destOrd="0" presId="urn:microsoft.com/office/officeart/2005/8/layout/orgChart1"/>
    <dgm:cxn modelId="{8F5111E1-A600-40C5-8754-A7D80B27734E}" type="presParOf" srcId="{E9B69818-C4F1-4E5C-8CDA-6C4E8CDFD4D2}" destId="{A5FCF09B-DD2E-4D33-988C-37F00ACD46F8}" srcOrd="1" destOrd="0" presId="urn:microsoft.com/office/officeart/2005/8/layout/orgChart1"/>
    <dgm:cxn modelId="{5BD3C4B7-14B2-4E50-95A6-5C586076738B}" type="presParOf" srcId="{A5FCF09B-DD2E-4D33-988C-37F00ACD46F8}" destId="{77165F55-DA1D-40FF-8D30-FB7C4E34F45A}" srcOrd="0" destOrd="0" presId="urn:microsoft.com/office/officeart/2005/8/layout/orgChart1"/>
    <dgm:cxn modelId="{CE473783-E84E-4F83-B02C-92CC974C9FD2}" type="presParOf" srcId="{77165F55-DA1D-40FF-8D30-FB7C4E34F45A}" destId="{424F5A20-2F33-499A-B1AA-6C89ABF98062}" srcOrd="0" destOrd="0" presId="urn:microsoft.com/office/officeart/2005/8/layout/orgChart1"/>
    <dgm:cxn modelId="{E2448C06-3A1F-4AA8-8DDF-A72BBAD5C0D2}" type="presParOf" srcId="{77165F55-DA1D-40FF-8D30-FB7C4E34F45A}" destId="{B0A1745B-77C2-4791-97E6-F73134E6BA83}" srcOrd="1" destOrd="0" presId="urn:microsoft.com/office/officeart/2005/8/layout/orgChart1"/>
    <dgm:cxn modelId="{C380A6CC-FDD5-487A-B151-1C7659493AFD}" type="presParOf" srcId="{A5FCF09B-DD2E-4D33-988C-37F00ACD46F8}" destId="{DF0164E7-F07F-42BF-BCD9-0D150361F8DF}" srcOrd="1" destOrd="0" presId="urn:microsoft.com/office/officeart/2005/8/layout/orgChart1"/>
    <dgm:cxn modelId="{92D7A12D-0C8A-4BC4-A3B1-461791407007}" type="presParOf" srcId="{A5FCF09B-DD2E-4D33-988C-37F00ACD46F8}" destId="{10F14434-3234-4DD1-AE27-79DC3F1B0621}" srcOrd="2" destOrd="0" presId="urn:microsoft.com/office/officeart/2005/8/layout/orgChart1"/>
    <dgm:cxn modelId="{EF6FC7C8-C178-484C-BDE8-182728B81343}" type="presParOf" srcId="{E9B69818-C4F1-4E5C-8CDA-6C4E8CDFD4D2}" destId="{91060DDA-8469-4EAD-A64E-3C42943114D6}" srcOrd="2" destOrd="0" presId="urn:microsoft.com/office/officeart/2005/8/layout/orgChart1"/>
    <dgm:cxn modelId="{F9C4F583-A32D-486E-B0C1-A79324E79277}" type="presParOf" srcId="{E9B69818-C4F1-4E5C-8CDA-6C4E8CDFD4D2}" destId="{A46020AF-EC9A-4835-8CB8-324CB8CAD01F}" srcOrd="3" destOrd="0" presId="urn:microsoft.com/office/officeart/2005/8/layout/orgChart1"/>
    <dgm:cxn modelId="{DFBA86E5-D3D8-46BA-8972-A0917AF4A80B}" type="presParOf" srcId="{A46020AF-EC9A-4835-8CB8-324CB8CAD01F}" destId="{2C53DA9E-A56D-4434-86AC-DCA4D3354122}" srcOrd="0" destOrd="0" presId="urn:microsoft.com/office/officeart/2005/8/layout/orgChart1"/>
    <dgm:cxn modelId="{B33D7842-3CBE-4378-9AAE-E2F30DA36F44}" type="presParOf" srcId="{2C53DA9E-A56D-4434-86AC-DCA4D3354122}" destId="{D670995C-AA6C-431C-899E-23B24C7D7578}" srcOrd="0" destOrd="0" presId="urn:microsoft.com/office/officeart/2005/8/layout/orgChart1"/>
    <dgm:cxn modelId="{AAFBC918-429B-4CF6-9D90-E000952B6564}" type="presParOf" srcId="{2C53DA9E-A56D-4434-86AC-DCA4D3354122}" destId="{BB0E3EE4-E6DE-42AE-B717-A4D95F5BF7B7}" srcOrd="1" destOrd="0" presId="urn:microsoft.com/office/officeart/2005/8/layout/orgChart1"/>
    <dgm:cxn modelId="{708F118E-DBA4-4A5A-B95E-1449B3551812}" type="presParOf" srcId="{A46020AF-EC9A-4835-8CB8-324CB8CAD01F}" destId="{43F8C1FB-F06C-4A9B-A803-7A0533A702D8}" srcOrd="1" destOrd="0" presId="urn:microsoft.com/office/officeart/2005/8/layout/orgChart1"/>
    <dgm:cxn modelId="{88D4FA11-3D99-4FF9-B3C2-1CC848350489}" type="presParOf" srcId="{A46020AF-EC9A-4835-8CB8-324CB8CAD01F}" destId="{18FCA319-399B-4752-BCBD-3223B815E61B}" srcOrd="2" destOrd="0" presId="urn:microsoft.com/office/officeart/2005/8/layout/orgChart1"/>
    <dgm:cxn modelId="{977E65D0-9173-467A-BA68-CC73ED125910}" type="presParOf" srcId="{F7D8D66A-CDFD-438B-8FB2-1F4875FC2958}" destId="{9E3B6810-378E-4740-BA7F-2546D97BA764}" srcOrd="2" destOrd="0" presId="urn:microsoft.com/office/officeart/2005/8/layout/orgChart1"/>
    <dgm:cxn modelId="{D695BD9D-31B7-4C0F-BD00-DC716CB650C1}" type="presParOf" srcId="{82C27A0A-13A1-4A63-BD2E-4668A7D4193F}" destId="{4686A123-9987-4ECA-91D2-EE7214075092}" srcOrd="4" destOrd="0" presId="urn:microsoft.com/office/officeart/2005/8/layout/orgChart1"/>
    <dgm:cxn modelId="{D380229D-CD8E-415F-9548-266C6286119B}" type="presParOf" srcId="{82C27A0A-13A1-4A63-BD2E-4668A7D4193F}" destId="{B86B7EBE-9002-4E90-A27B-AA81AA78FEAC}" srcOrd="5" destOrd="0" presId="urn:microsoft.com/office/officeart/2005/8/layout/orgChart1"/>
    <dgm:cxn modelId="{F8ACD752-F712-43D0-B8EE-3C13E526E294}" type="presParOf" srcId="{B86B7EBE-9002-4E90-A27B-AA81AA78FEAC}" destId="{13D65BBA-2051-4587-B8FD-F8F3D39C60C2}" srcOrd="0" destOrd="0" presId="urn:microsoft.com/office/officeart/2005/8/layout/orgChart1"/>
    <dgm:cxn modelId="{B2A6CAA5-AB65-4E28-8F62-B170B50EA21F}" type="presParOf" srcId="{13D65BBA-2051-4587-B8FD-F8F3D39C60C2}" destId="{FD7E5D6B-6B31-43EC-8385-F283F888BD32}" srcOrd="0" destOrd="0" presId="urn:microsoft.com/office/officeart/2005/8/layout/orgChart1"/>
    <dgm:cxn modelId="{95EEECE1-E594-470D-8E39-5C68A777F716}" type="presParOf" srcId="{13D65BBA-2051-4587-B8FD-F8F3D39C60C2}" destId="{89DB1E3C-6E3B-4899-AF19-D92B69B9D681}" srcOrd="1" destOrd="0" presId="urn:microsoft.com/office/officeart/2005/8/layout/orgChart1"/>
    <dgm:cxn modelId="{B37E9F9E-20AA-4EDE-B254-85AF502754FC}" type="presParOf" srcId="{B86B7EBE-9002-4E90-A27B-AA81AA78FEAC}" destId="{D2C57D0A-3EA3-4AD3-8111-7712926B736C}" srcOrd="1" destOrd="0" presId="urn:microsoft.com/office/officeart/2005/8/layout/orgChart1"/>
    <dgm:cxn modelId="{F0D644B3-A40B-41C7-8292-01B4A8407D3A}" type="presParOf" srcId="{D2C57D0A-3EA3-4AD3-8111-7712926B736C}" destId="{5C370FFC-9F04-478F-9EE6-4C3BE39FB682}" srcOrd="0" destOrd="0" presId="urn:microsoft.com/office/officeart/2005/8/layout/orgChart1"/>
    <dgm:cxn modelId="{AA43B321-BF46-4FE0-8D34-8D3BFCA7BEB1}" type="presParOf" srcId="{D2C57D0A-3EA3-4AD3-8111-7712926B736C}" destId="{7F8AE2FA-5354-4084-903E-9E5B886F14B5}" srcOrd="1" destOrd="0" presId="urn:microsoft.com/office/officeart/2005/8/layout/orgChart1"/>
    <dgm:cxn modelId="{120EA403-F631-46E9-B191-62ED9A49AC6A}" type="presParOf" srcId="{7F8AE2FA-5354-4084-903E-9E5B886F14B5}" destId="{6DE8FEDB-FAD0-46F0-903F-8C726407EEE3}" srcOrd="0" destOrd="0" presId="urn:microsoft.com/office/officeart/2005/8/layout/orgChart1"/>
    <dgm:cxn modelId="{B6143830-0B39-4A32-85F7-2C508E5BBF32}" type="presParOf" srcId="{6DE8FEDB-FAD0-46F0-903F-8C726407EEE3}" destId="{AE7A79FC-51AA-48A3-9051-36568ADF5C57}" srcOrd="0" destOrd="0" presId="urn:microsoft.com/office/officeart/2005/8/layout/orgChart1"/>
    <dgm:cxn modelId="{EFD70B35-AE55-496F-A216-80ACAB432F9B}" type="presParOf" srcId="{6DE8FEDB-FAD0-46F0-903F-8C726407EEE3}" destId="{6A41506F-BEDA-48DC-A858-ED2D28FAC910}" srcOrd="1" destOrd="0" presId="urn:microsoft.com/office/officeart/2005/8/layout/orgChart1"/>
    <dgm:cxn modelId="{0CD495C4-1A34-4CC0-B23B-D0EB53B52CA5}" type="presParOf" srcId="{7F8AE2FA-5354-4084-903E-9E5B886F14B5}" destId="{96F4C486-DDEB-49C6-AFDE-0489805E71D3}" srcOrd="1" destOrd="0" presId="urn:microsoft.com/office/officeart/2005/8/layout/orgChart1"/>
    <dgm:cxn modelId="{A7275FB8-7230-4123-B36A-759F9A8052FF}" type="presParOf" srcId="{96F4C486-DDEB-49C6-AFDE-0489805E71D3}" destId="{498627CF-2615-49DB-9420-69E0D7459C62}" srcOrd="0" destOrd="0" presId="urn:microsoft.com/office/officeart/2005/8/layout/orgChart1"/>
    <dgm:cxn modelId="{FE330381-B00A-4ECA-8446-CA7C3DF20E48}" type="presParOf" srcId="{96F4C486-DDEB-49C6-AFDE-0489805E71D3}" destId="{ACA52D11-467C-4DF5-AD51-2DA3CE6FA46E}" srcOrd="1" destOrd="0" presId="urn:microsoft.com/office/officeart/2005/8/layout/orgChart1"/>
    <dgm:cxn modelId="{6B0A41FA-D143-4FEF-A102-C76829FAAA4E}" type="presParOf" srcId="{ACA52D11-467C-4DF5-AD51-2DA3CE6FA46E}" destId="{255052D7-B5AE-431D-BEAC-A5B9E5CEEFE1}" srcOrd="0" destOrd="0" presId="urn:microsoft.com/office/officeart/2005/8/layout/orgChart1"/>
    <dgm:cxn modelId="{389D9495-017B-41E1-9BA8-2692EEF9E4E5}" type="presParOf" srcId="{255052D7-B5AE-431D-BEAC-A5B9E5CEEFE1}" destId="{C205B07F-4218-4A52-B607-80BBF8578930}" srcOrd="0" destOrd="0" presId="urn:microsoft.com/office/officeart/2005/8/layout/orgChart1"/>
    <dgm:cxn modelId="{2EFB3FF2-6BF1-4539-B2FA-01A61D469E76}" type="presParOf" srcId="{255052D7-B5AE-431D-BEAC-A5B9E5CEEFE1}" destId="{17E73509-C57A-4A71-89F9-96556573D65F}" srcOrd="1" destOrd="0" presId="urn:microsoft.com/office/officeart/2005/8/layout/orgChart1"/>
    <dgm:cxn modelId="{B554E943-EE5B-480B-B29A-F89C4B560974}" type="presParOf" srcId="{ACA52D11-467C-4DF5-AD51-2DA3CE6FA46E}" destId="{7E00FD81-F072-4135-B294-5D9EF61D6DF9}" srcOrd="1" destOrd="0" presId="urn:microsoft.com/office/officeart/2005/8/layout/orgChart1"/>
    <dgm:cxn modelId="{92C4DC6A-316D-42B8-94CF-7D843DD6C4E9}" type="presParOf" srcId="{ACA52D11-467C-4DF5-AD51-2DA3CE6FA46E}" destId="{26312187-8F13-4D99-926C-EF5724A33EA6}" srcOrd="2" destOrd="0" presId="urn:microsoft.com/office/officeart/2005/8/layout/orgChart1"/>
    <dgm:cxn modelId="{B3CA80E5-13B5-45AF-8B94-E0EAE53D83E5}" type="presParOf" srcId="{7F8AE2FA-5354-4084-903E-9E5B886F14B5}" destId="{683D1B39-4D2A-44AB-91CE-CEEFCC09D880}" srcOrd="2" destOrd="0" presId="urn:microsoft.com/office/officeart/2005/8/layout/orgChart1"/>
    <dgm:cxn modelId="{11D3CC21-8A52-4C90-AB58-2DD4917370A7}" type="presParOf" srcId="{B86B7EBE-9002-4E90-A27B-AA81AA78FEAC}" destId="{62236E43-7277-4BDC-948C-3B0EA52112F5}" srcOrd="2" destOrd="0" presId="urn:microsoft.com/office/officeart/2005/8/layout/orgChart1"/>
    <dgm:cxn modelId="{8149FD67-9BF8-4E5E-A159-54C48A3934C6}" type="presParOf" srcId="{82C27A0A-13A1-4A63-BD2E-4668A7D4193F}" destId="{0E9C272E-26E0-4D61-8534-3E8AC8F39C49}" srcOrd="6" destOrd="0" presId="urn:microsoft.com/office/officeart/2005/8/layout/orgChart1"/>
    <dgm:cxn modelId="{900C24AA-EBE0-41F9-BED4-070B9341DB47}" type="presParOf" srcId="{82C27A0A-13A1-4A63-BD2E-4668A7D4193F}" destId="{2F7BEC63-7E2A-482F-87F8-FC8FDF94B9D3}" srcOrd="7" destOrd="0" presId="urn:microsoft.com/office/officeart/2005/8/layout/orgChart1"/>
    <dgm:cxn modelId="{3F31E77A-CBA6-4601-AE6A-AE331CE2CE6B}" type="presParOf" srcId="{2F7BEC63-7E2A-482F-87F8-FC8FDF94B9D3}" destId="{0E4AD536-148C-4BE1-9BBB-1DEBAE2DCD35}" srcOrd="0" destOrd="0" presId="urn:microsoft.com/office/officeart/2005/8/layout/orgChart1"/>
    <dgm:cxn modelId="{A2BC2A29-2A68-4924-B216-066BC707797B}" type="presParOf" srcId="{0E4AD536-148C-4BE1-9BBB-1DEBAE2DCD35}" destId="{0AD1D1C4-6937-4F46-90B0-0F750C41134E}" srcOrd="0" destOrd="0" presId="urn:microsoft.com/office/officeart/2005/8/layout/orgChart1"/>
    <dgm:cxn modelId="{1B0F1C03-91B0-4772-8FC3-0B49D5671219}" type="presParOf" srcId="{0E4AD536-148C-4BE1-9BBB-1DEBAE2DCD35}" destId="{0BCE5CFA-597F-43AE-82FB-F9353E14AB86}" srcOrd="1" destOrd="0" presId="urn:microsoft.com/office/officeart/2005/8/layout/orgChart1"/>
    <dgm:cxn modelId="{4E197BDB-61E5-457F-A7E6-C86AC963379D}" type="presParOf" srcId="{2F7BEC63-7E2A-482F-87F8-FC8FDF94B9D3}" destId="{6B6A8CDC-F1CF-49BF-9823-3A5E51E29028}" srcOrd="1" destOrd="0" presId="urn:microsoft.com/office/officeart/2005/8/layout/orgChart1"/>
    <dgm:cxn modelId="{7903030A-2842-46D2-A37E-47A4F7D5C0BF}" type="presParOf" srcId="{6B6A8CDC-F1CF-49BF-9823-3A5E51E29028}" destId="{D5248C5B-D644-475B-A2E9-90D4EC8E987C}" srcOrd="0" destOrd="0" presId="urn:microsoft.com/office/officeart/2005/8/layout/orgChart1"/>
    <dgm:cxn modelId="{3B73F0FA-AAB8-4A3C-984A-ABA5D0C7109A}" type="presParOf" srcId="{6B6A8CDC-F1CF-49BF-9823-3A5E51E29028}" destId="{80405F0D-ACDD-4B54-A4C8-D4444EBBDB1A}" srcOrd="1" destOrd="0" presId="urn:microsoft.com/office/officeart/2005/8/layout/orgChart1"/>
    <dgm:cxn modelId="{5B6E8692-F52A-4EC1-ABB3-960C8DCAB43D}" type="presParOf" srcId="{80405F0D-ACDD-4B54-A4C8-D4444EBBDB1A}" destId="{CAC122D2-DF0D-4C19-A02E-E6D563CC78AA}" srcOrd="0" destOrd="0" presId="urn:microsoft.com/office/officeart/2005/8/layout/orgChart1"/>
    <dgm:cxn modelId="{EA4A3F70-83D7-425E-8D5F-725644B1C21B}" type="presParOf" srcId="{CAC122D2-DF0D-4C19-A02E-E6D563CC78AA}" destId="{AF80A050-42F4-442E-AA08-32DE97CF4073}" srcOrd="0" destOrd="0" presId="urn:microsoft.com/office/officeart/2005/8/layout/orgChart1"/>
    <dgm:cxn modelId="{C88DA082-09F7-4D2E-ACC9-EF5230A5A937}" type="presParOf" srcId="{CAC122D2-DF0D-4C19-A02E-E6D563CC78AA}" destId="{6F48995D-3EFA-4F8B-88D2-A95F335CBDEB}" srcOrd="1" destOrd="0" presId="urn:microsoft.com/office/officeart/2005/8/layout/orgChart1"/>
    <dgm:cxn modelId="{3EEBF4D0-7C7E-45B4-8D06-B3D6A6E5DA2D}" type="presParOf" srcId="{80405F0D-ACDD-4B54-A4C8-D4444EBBDB1A}" destId="{F1D9F9C1-2BE0-43B3-80E8-C26CDF12D301}" srcOrd="1" destOrd="0" presId="urn:microsoft.com/office/officeart/2005/8/layout/orgChart1"/>
    <dgm:cxn modelId="{EF5953AA-1FDF-43C5-B0A3-581FD94863F3}" type="presParOf" srcId="{80405F0D-ACDD-4B54-A4C8-D4444EBBDB1A}" destId="{D82B650D-92E3-49E5-A595-6DAB5FBE15B3}" srcOrd="2" destOrd="0" presId="urn:microsoft.com/office/officeart/2005/8/layout/orgChart1"/>
    <dgm:cxn modelId="{3493B0D8-287E-468D-BA70-FA7A2C725A03}" type="presParOf" srcId="{6B6A8CDC-F1CF-49BF-9823-3A5E51E29028}" destId="{B55A4F86-91A9-4F75-948C-95108DD022EA}" srcOrd="2" destOrd="0" presId="urn:microsoft.com/office/officeart/2005/8/layout/orgChart1"/>
    <dgm:cxn modelId="{AE8C4874-17F4-41F4-9C1B-C15887FB9491}" type="presParOf" srcId="{6B6A8CDC-F1CF-49BF-9823-3A5E51E29028}" destId="{02E33F52-008C-4A9F-8CD0-6F9140F7AC2C}" srcOrd="3" destOrd="0" presId="urn:microsoft.com/office/officeart/2005/8/layout/orgChart1"/>
    <dgm:cxn modelId="{5039F555-D6B2-405E-AD62-809B5916B343}" type="presParOf" srcId="{02E33F52-008C-4A9F-8CD0-6F9140F7AC2C}" destId="{E4213B80-771E-43A4-9C67-5985B084A735}" srcOrd="0" destOrd="0" presId="urn:microsoft.com/office/officeart/2005/8/layout/orgChart1"/>
    <dgm:cxn modelId="{70C20FC6-D05B-444E-9A53-1D5DD63D1600}" type="presParOf" srcId="{E4213B80-771E-43A4-9C67-5985B084A735}" destId="{40AB38B6-FD8B-42F4-BCD5-589F8BCBEA1C}" srcOrd="0" destOrd="0" presId="urn:microsoft.com/office/officeart/2005/8/layout/orgChart1"/>
    <dgm:cxn modelId="{5B6D6F5A-7623-4F69-9FE9-E30AD1642FE6}" type="presParOf" srcId="{E4213B80-771E-43A4-9C67-5985B084A735}" destId="{D2CA41F5-1E98-4039-94B1-5F2F3DAF941B}" srcOrd="1" destOrd="0" presId="urn:microsoft.com/office/officeart/2005/8/layout/orgChart1"/>
    <dgm:cxn modelId="{276D43DF-6978-497D-AC71-01AFD1E58F26}" type="presParOf" srcId="{02E33F52-008C-4A9F-8CD0-6F9140F7AC2C}" destId="{1B39C95B-3A39-422A-B92C-D0664C31A899}" srcOrd="1" destOrd="0" presId="urn:microsoft.com/office/officeart/2005/8/layout/orgChart1"/>
    <dgm:cxn modelId="{57D9A60F-4D56-423D-AB8B-8977D2BD8496}" type="presParOf" srcId="{02E33F52-008C-4A9F-8CD0-6F9140F7AC2C}" destId="{1218067A-43DB-4563-8A8B-4144168C1D57}" srcOrd="2" destOrd="0" presId="urn:microsoft.com/office/officeart/2005/8/layout/orgChart1"/>
    <dgm:cxn modelId="{D57F2F3E-38A4-4D08-8BE1-6D5752881317}" type="presParOf" srcId="{6B6A8CDC-F1CF-49BF-9823-3A5E51E29028}" destId="{A6453DCC-1EB4-4D08-8B80-2D20B38FAB81}" srcOrd="4" destOrd="0" presId="urn:microsoft.com/office/officeart/2005/8/layout/orgChart1"/>
    <dgm:cxn modelId="{E1853686-9A35-42FB-81C8-3C2C56196A3E}" type="presParOf" srcId="{6B6A8CDC-F1CF-49BF-9823-3A5E51E29028}" destId="{29214A55-A219-450C-BEB6-7E4A14B0F20E}" srcOrd="5" destOrd="0" presId="urn:microsoft.com/office/officeart/2005/8/layout/orgChart1"/>
    <dgm:cxn modelId="{B5EFEF2A-DB6B-43BE-A7CF-054CAC772FD8}" type="presParOf" srcId="{29214A55-A219-450C-BEB6-7E4A14B0F20E}" destId="{B8AD82A0-C631-42F6-8440-79CF468B6B1A}" srcOrd="0" destOrd="0" presId="urn:microsoft.com/office/officeart/2005/8/layout/orgChart1"/>
    <dgm:cxn modelId="{4B8E834B-9D5A-4872-BFE4-E958E075057A}" type="presParOf" srcId="{B8AD82A0-C631-42F6-8440-79CF468B6B1A}" destId="{D2B50A4F-12A2-407C-8F38-1E00FB2DEF8C}" srcOrd="0" destOrd="0" presId="urn:microsoft.com/office/officeart/2005/8/layout/orgChart1"/>
    <dgm:cxn modelId="{2D68F612-6276-4ED2-9893-61DC0D2A5886}" type="presParOf" srcId="{B8AD82A0-C631-42F6-8440-79CF468B6B1A}" destId="{6543B581-7F58-4F85-90BE-2DDD22F915B9}" srcOrd="1" destOrd="0" presId="urn:microsoft.com/office/officeart/2005/8/layout/orgChart1"/>
    <dgm:cxn modelId="{DF2BAF6D-0A11-4E63-B72D-B20F55048502}" type="presParOf" srcId="{29214A55-A219-450C-BEB6-7E4A14B0F20E}" destId="{6E09C9F7-34E5-4CB9-A7AC-05254C7B45F3}" srcOrd="1" destOrd="0" presId="urn:microsoft.com/office/officeart/2005/8/layout/orgChart1"/>
    <dgm:cxn modelId="{2BB3801A-6C23-4E34-8895-672FC69A4CE4}" type="presParOf" srcId="{29214A55-A219-450C-BEB6-7E4A14B0F20E}" destId="{D2D7B693-D274-42B7-AEC3-902F54E98ACC}" srcOrd="2" destOrd="0" presId="urn:microsoft.com/office/officeart/2005/8/layout/orgChart1"/>
    <dgm:cxn modelId="{7DD09593-9964-4DC5-AC3D-422E097183C1}" type="presParOf" srcId="{2F7BEC63-7E2A-482F-87F8-FC8FDF94B9D3}" destId="{2FF70D4A-3707-47C4-947F-4B20BAA341B6}" srcOrd="2" destOrd="0" presId="urn:microsoft.com/office/officeart/2005/8/layout/orgChart1"/>
    <dgm:cxn modelId="{80D277E8-7C66-42A5-8C99-23C4606B9567}" type="presParOf" srcId="{E22257B7-378C-4760-9923-749031FF224D}" destId="{424DB00E-2143-4FF6-B688-173F0BA194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D6BA74-D3F2-44AD-898F-403A23C8BF53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h-TH"/>
        </a:p>
      </dgm:t>
    </dgm:pt>
    <dgm:pt modelId="{CCCFD530-341E-4497-ACB1-F18F02FCCE0B}">
      <dgm:prSet phldrT="[Text]"/>
      <dgm:spPr/>
      <dgm:t>
        <a:bodyPr/>
        <a:lstStyle/>
        <a:p>
          <a:r>
            <a:rPr lang="th-TH" b="1" dirty="0"/>
            <a:t>ขั้น1</a:t>
          </a:r>
        </a:p>
      </dgm:t>
    </dgm:pt>
    <dgm:pt modelId="{D4BC00B6-BA30-46D3-859C-A2B997D54FB1}" type="parTrans" cxnId="{C91E4630-0EC8-40F1-8B43-FFE237F7D748}">
      <dgm:prSet/>
      <dgm:spPr/>
      <dgm:t>
        <a:bodyPr/>
        <a:lstStyle/>
        <a:p>
          <a:endParaRPr lang="th-TH" b="1"/>
        </a:p>
      </dgm:t>
    </dgm:pt>
    <dgm:pt modelId="{1EC9CD9B-7341-4CE2-9365-E8860E7C4651}" type="sibTrans" cxnId="{C91E4630-0EC8-40F1-8B43-FFE237F7D748}">
      <dgm:prSet/>
      <dgm:spPr/>
      <dgm:t>
        <a:bodyPr/>
        <a:lstStyle/>
        <a:p>
          <a:endParaRPr lang="th-TH" b="1"/>
        </a:p>
      </dgm:t>
    </dgm:pt>
    <dgm:pt modelId="{5CE55827-60BF-448A-B814-621EB4EA7D53}">
      <dgm:prSet phldrT="[Text]"/>
      <dgm:spPr/>
      <dgm:t>
        <a:bodyPr/>
        <a:lstStyle/>
        <a:p>
          <a:r>
            <a:rPr lang="th-TH" b="1" dirty="0"/>
            <a:t>ขั้น4</a:t>
          </a:r>
        </a:p>
      </dgm:t>
    </dgm:pt>
    <dgm:pt modelId="{91B7F959-744B-4ED0-8F72-61F3AEDEAE7B}" type="parTrans" cxnId="{9E31005B-DD97-4423-8384-577B6333AC53}">
      <dgm:prSet/>
      <dgm:spPr/>
      <dgm:t>
        <a:bodyPr/>
        <a:lstStyle/>
        <a:p>
          <a:endParaRPr lang="th-TH" b="1"/>
        </a:p>
      </dgm:t>
    </dgm:pt>
    <dgm:pt modelId="{48478202-0E63-411F-BC07-68012DAFE34C}" type="sibTrans" cxnId="{9E31005B-DD97-4423-8384-577B6333AC53}">
      <dgm:prSet/>
      <dgm:spPr/>
      <dgm:t>
        <a:bodyPr/>
        <a:lstStyle/>
        <a:p>
          <a:endParaRPr lang="th-TH" b="1"/>
        </a:p>
      </dgm:t>
    </dgm:pt>
    <dgm:pt modelId="{083EFF12-1B30-4428-A4F2-728629AE10DB}">
      <dgm:prSet phldrT="[Text]"/>
      <dgm:spPr/>
      <dgm:t>
        <a:bodyPr/>
        <a:lstStyle/>
        <a:p>
          <a:r>
            <a:rPr lang="th-TH" b="1" dirty="0"/>
            <a:t>ขั้น5</a:t>
          </a:r>
        </a:p>
      </dgm:t>
    </dgm:pt>
    <dgm:pt modelId="{9C10428B-2401-4054-BC27-49CAB7124DF2}" type="parTrans" cxnId="{26223668-6933-4F17-81F4-FD028A0E726A}">
      <dgm:prSet/>
      <dgm:spPr/>
      <dgm:t>
        <a:bodyPr/>
        <a:lstStyle/>
        <a:p>
          <a:endParaRPr lang="th-TH" b="1"/>
        </a:p>
      </dgm:t>
    </dgm:pt>
    <dgm:pt modelId="{48176836-5F77-49E5-964F-833C1EB4AD10}" type="sibTrans" cxnId="{26223668-6933-4F17-81F4-FD028A0E726A}">
      <dgm:prSet/>
      <dgm:spPr/>
      <dgm:t>
        <a:bodyPr/>
        <a:lstStyle/>
        <a:p>
          <a:endParaRPr lang="th-TH" b="1"/>
        </a:p>
      </dgm:t>
    </dgm:pt>
    <dgm:pt modelId="{21613001-225B-42DA-A9F8-9B4E50360A44}">
      <dgm:prSet phldrT="[Text]"/>
      <dgm:spPr/>
      <dgm:t>
        <a:bodyPr/>
        <a:lstStyle/>
        <a:p>
          <a:r>
            <a:rPr lang="th-TH" b="1" dirty="0"/>
            <a:t>ขั้น6</a:t>
          </a:r>
        </a:p>
      </dgm:t>
    </dgm:pt>
    <dgm:pt modelId="{0B229092-73BF-45B9-8B9B-63EADC0D8F6D}" type="parTrans" cxnId="{51C33FA6-C0AE-44B6-BF51-70B44C79CE44}">
      <dgm:prSet/>
      <dgm:spPr/>
      <dgm:t>
        <a:bodyPr/>
        <a:lstStyle/>
        <a:p>
          <a:endParaRPr lang="th-TH" b="1"/>
        </a:p>
      </dgm:t>
    </dgm:pt>
    <dgm:pt modelId="{247EF791-FE1F-45D1-9A2F-3BD5B4CCF264}" type="sibTrans" cxnId="{51C33FA6-C0AE-44B6-BF51-70B44C79CE44}">
      <dgm:prSet/>
      <dgm:spPr/>
      <dgm:t>
        <a:bodyPr/>
        <a:lstStyle/>
        <a:p>
          <a:endParaRPr lang="th-TH" b="1"/>
        </a:p>
      </dgm:t>
    </dgm:pt>
    <dgm:pt modelId="{312AD30A-0690-463E-BD67-72C1F8E3DC29}">
      <dgm:prSet phldrT="[Text]"/>
      <dgm:spPr/>
      <dgm:t>
        <a:bodyPr/>
        <a:lstStyle/>
        <a:p>
          <a:r>
            <a:rPr lang="th-TH" b="1" dirty="0"/>
            <a:t>ขั้น7</a:t>
          </a:r>
        </a:p>
      </dgm:t>
    </dgm:pt>
    <dgm:pt modelId="{E458543B-A0A3-4DC6-A250-D91EFCAB9063}" type="parTrans" cxnId="{3799142E-361D-4DE0-8622-CB968B010E16}">
      <dgm:prSet/>
      <dgm:spPr/>
      <dgm:t>
        <a:bodyPr/>
        <a:lstStyle/>
        <a:p>
          <a:endParaRPr lang="th-TH" b="1"/>
        </a:p>
      </dgm:t>
    </dgm:pt>
    <dgm:pt modelId="{2BC4D1D1-5453-4F00-91E0-D431EFB0E75D}" type="sibTrans" cxnId="{3799142E-361D-4DE0-8622-CB968B010E16}">
      <dgm:prSet/>
      <dgm:spPr/>
      <dgm:t>
        <a:bodyPr/>
        <a:lstStyle/>
        <a:p>
          <a:endParaRPr lang="th-TH" b="1"/>
        </a:p>
      </dgm:t>
    </dgm:pt>
    <dgm:pt modelId="{0367316C-3DD0-4A2E-AC29-C51709102C39}">
      <dgm:prSet/>
      <dgm:spPr/>
      <dgm:t>
        <a:bodyPr/>
        <a:lstStyle/>
        <a:p>
          <a:r>
            <a:rPr lang="th-TH" b="1" dirty="0"/>
            <a:t>ขั้น2</a:t>
          </a:r>
        </a:p>
      </dgm:t>
    </dgm:pt>
    <dgm:pt modelId="{C47B3B09-BEF0-4CCD-9B08-52E45D65EE72}" type="parTrans" cxnId="{4C456322-C89C-4843-9669-3FB02A22AB6B}">
      <dgm:prSet/>
      <dgm:spPr/>
      <dgm:t>
        <a:bodyPr/>
        <a:lstStyle/>
        <a:p>
          <a:endParaRPr lang="th-TH" b="1"/>
        </a:p>
      </dgm:t>
    </dgm:pt>
    <dgm:pt modelId="{B78DC392-2752-49E3-AF63-0BEAB1322E9F}" type="sibTrans" cxnId="{4C456322-C89C-4843-9669-3FB02A22AB6B}">
      <dgm:prSet/>
      <dgm:spPr/>
      <dgm:t>
        <a:bodyPr/>
        <a:lstStyle/>
        <a:p>
          <a:endParaRPr lang="th-TH" b="1"/>
        </a:p>
      </dgm:t>
    </dgm:pt>
    <dgm:pt modelId="{DB1AA3E9-0DB8-44C8-A089-E192F8555235}">
      <dgm:prSet/>
      <dgm:spPr/>
      <dgm:t>
        <a:bodyPr/>
        <a:lstStyle/>
        <a:p>
          <a:r>
            <a:rPr lang="th-TH" b="1" dirty="0"/>
            <a:t>ขั้น3</a:t>
          </a:r>
        </a:p>
      </dgm:t>
    </dgm:pt>
    <dgm:pt modelId="{4FE84C8B-DAC7-49A0-9E70-DE33786DBADC}" type="parTrans" cxnId="{4D7F6F81-6432-4628-8F3A-58A574AB7398}">
      <dgm:prSet/>
      <dgm:spPr/>
      <dgm:t>
        <a:bodyPr/>
        <a:lstStyle/>
        <a:p>
          <a:endParaRPr lang="th-TH" b="1"/>
        </a:p>
      </dgm:t>
    </dgm:pt>
    <dgm:pt modelId="{8E834B9F-D883-48C5-B502-CF61FA548042}" type="sibTrans" cxnId="{4D7F6F81-6432-4628-8F3A-58A574AB7398}">
      <dgm:prSet/>
      <dgm:spPr/>
      <dgm:t>
        <a:bodyPr/>
        <a:lstStyle/>
        <a:p>
          <a:endParaRPr lang="th-TH" b="1"/>
        </a:p>
      </dgm:t>
    </dgm:pt>
    <dgm:pt modelId="{02F56A3B-F936-4086-871E-ED03F8A878C7}" type="pres">
      <dgm:prSet presAssocID="{F7D6BA74-D3F2-44AD-898F-403A23C8BF53}" presName="cycle" presStyleCnt="0">
        <dgm:presLayoutVars>
          <dgm:dir/>
          <dgm:resizeHandles val="exact"/>
        </dgm:presLayoutVars>
      </dgm:prSet>
      <dgm:spPr/>
    </dgm:pt>
    <dgm:pt modelId="{92ECDC41-C7F8-46CA-881A-91EFD9875F82}" type="pres">
      <dgm:prSet presAssocID="{CCCFD530-341E-4497-ACB1-F18F02FCCE0B}" presName="node" presStyleLbl="node1" presStyleIdx="0" presStyleCnt="7">
        <dgm:presLayoutVars>
          <dgm:bulletEnabled val="1"/>
        </dgm:presLayoutVars>
      </dgm:prSet>
      <dgm:spPr/>
    </dgm:pt>
    <dgm:pt modelId="{0A8D805A-0A1F-404B-97DD-934AFDEBD2A5}" type="pres">
      <dgm:prSet presAssocID="{1EC9CD9B-7341-4CE2-9365-E8860E7C4651}" presName="sibTrans" presStyleLbl="sibTrans2D1" presStyleIdx="0" presStyleCnt="7"/>
      <dgm:spPr/>
    </dgm:pt>
    <dgm:pt modelId="{C0C7DB9F-B171-4E14-9B81-A468A9E93451}" type="pres">
      <dgm:prSet presAssocID="{1EC9CD9B-7341-4CE2-9365-E8860E7C4651}" presName="connectorText" presStyleLbl="sibTrans2D1" presStyleIdx="0" presStyleCnt="7"/>
      <dgm:spPr/>
    </dgm:pt>
    <dgm:pt modelId="{4E39EF64-A395-4480-835E-179747425BAC}" type="pres">
      <dgm:prSet presAssocID="{0367316C-3DD0-4A2E-AC29-C51709102C39}" presName="node" presStyleLbl="node1" presStyleIdx="1" presStyleCnt="7">
        <dgm:presLayoutVars>
          <dgm:bulletEnabled val="1"/>
        </dgm:presLayoutVars>
      </dgm:prSet>
      <dgm:spPr/>
    </dgm:pt>
    <dgm:pt modelId="{1546259E-F1F8-471E-8DDD-88E638227533}" type="pres">
      <dgm:prSet presAssocID="{B78DC392-2752-49E3-AF63-0BEAB1322E9F}" presName="sibTrans" presStyleLbl="sibTrans2D1" presStyleIdx="1" presStyleCnt="7"/>
      <dgm:spPr/>
    </dgm:pt>
    <dgm:pt modelId="{A8C48994-CB43-48B0-9FB1-B8B16B31CF88}" type="pres">
      <dgm:prSet presAssocID="{B78DC392-2752-49E3-AF63-0BEAB1322E9F}" presName="connectorText" presStyleLbl="sibTrans2D1" presStyleIdx="1" presStyleCnt="7"/>
      <dgm:spPr/>
    </dgm:pt>
    <dgm:pt modelId="{6FDF7C7C-54C1-4B20-875D-3DC20F07E764}" type="pres">
      <dgm:prSet presAssocID="{DB1AA3E9-0DB8-44C8-A089-E192F8555235}" presName="node" presStyleLbl="node1" presStyleIdx="2" presStyleCnt="7">
        <dgm:presLayoutVars>
          <dgm:bulletEnabled val="1"/>
        </dgm:presLayoutVars>
      </dgm:prSet>
      <dgm:spPr/>
    </dgm:pt>
    <dgm:pt modelId="{F5225231-5B67-4E40-B37E-E3F69F0A3E9A}" type="pres">
      <dgm:prSet presAssocID="{8E834B9F-D883-48C5-B502-CF61FA548042}" presName="sibTrans" presStyleLbl="sibTrans2D1" presStyleIdx="2" presStyleCnt="7"/>
      <dgm:spPr/>
    </dgm:pt>
    <dgm:pt modelId="{532909F7-526D-4AC5-9CD7-314580BA7C31}" type="pres">
      <dgm:prSet presAssocID="{8E834B9F-D883-48C5-B502-CF61FA548042}" presName="connectorText" presStyleLbl="sibTrans2D1" presStyleIdx="2" presStyleCnt="7"/>
      <dgm:spPr/>
    </dgm:pt>
    <dgm:pt modelId="{A74A9E5C-BB49-4A41-BD6E-262D240B1763}" type="pres">
      <dgm:prSet presAssocID="{5CE55827-60BF-448A-B814-621EB4EA7D53}" presName="node" presStyleLbl="node1" presStyleIdx="3" presStyleCnt="7">
        <dgm:presLayoutVars>
          <dgm:bulletEnabled val="1"/>
        </dgm:presLayoutVars>
      </dgm:prSet>
      <dgm:spPr/>
    </dgm:pt>
    <dgm:pt modelId="{F2F452F3-CC20-44A7-8ECC-2E4489E72EE8}" type="pres">
      <dgm:prSet presAssocID="{48478202-0E63-411F-BC07-68012DAFE34C}" presName="sibTrans" presStyleLbl="sibTrans2D1" presStyleIdx="3" presStyleCnt="7"/>
      <dgm:spPr/>
    </dgm:pt>
    <dgm:pt modelId="{5B403981-6783-4A70-909B-B36CE3E36BD3}" type="pres">
      <dgm:prSet presAssocID="{48478202-0E63-411F-BC07-68012DAFE34C}" presName="connectorText" presStyleLbl="sibTrans2D1" presStyleIdx="3" presStyleCnt="7"/>
      <dgm:spPr/>
    </dgm:pt>
    <dgm:pt modelId="{7FB15497-B650-4ED0-9698-000AB623DD82}" type="pres">
      <dgm:prSet presAssocID="{083EFF12-1B30-4428-A4F2-728629AE10DB}" presName="node" presStyleLbl="node1" presStyleIdx="4" presStyleCnt="7">
        <dgm:presLayoutVars>
          <dgm:bulletEnabled val="1"/>
        </dgm:presLayoutVars>
      </dgm:prSet>
      <dgm:spPr/>
    </dgm:pt>
    <dgm:pt modelId="{0F582EB8-CB60-4095-9FB3-415FDFA8CAC0}" type="pres">
      <dgm:prSet presAssocID="{48176836-5F77-49E5-964F-833C1EB4AD10}" presName="sibTrans" presStyleLbl="sibTrans2D1" presStyleIdx="4" presStyleCnt="7"/>
      <dgm:spPr/>
    </dgm:pt>
    <dgm:pt modelId="{9B88501B-9FD7-4A91-98D9-83E7830B8BF6}" type="pres">
      <dgm:prSet presAssocID="{48176836-5F77-49E5-964F-833C1EB4AD10}" presName="connectorText" presStyleLbl="sibTrans2D1" presStyleIdx="4" presStyleCnt="7"/>
      <dgm:spPr/>
    </dgm:pt>
    <dgm:pt modelId="{BEFF8AE0-6236-4B9F-8E59-CB264C675EF8}" type="pres">
      <dgm:prSet presAssocID="{21613001-225B-42DA-A9F8-9B4E50360A44}" presName="node" presStyleLbl="node1" presStyleIdx="5" presStyleCnt="7">
        <dgm:presLayoutVars>
          <dgm:bulletEnabled val="1"/>
        </dgm:presLayoutVars>
      </dgm:prSet>
      <dgm:spPr/>
    </dgm:pt>
    <dgm:pt modelId="{1A401AFA-AC1A-42D8-97D4-16F335ADDF85}" type="pres">
      <dgm:prSet presAssocID="{247EF791-FE1F-45D1-9A2F-3BD5B4CCF264}" presName="sibTrans" presStyleLbl="sibTrans2D1" presStyleIdx="5" presStyleCnt="7"/>
      <dgm:spPr/>
    </dgm:pt>
    <dgm:pt modelId="{26A80946-C004-4E1E-B8A2-E3B67CFD1670}" type="pres">
      <dgm:prSet presAssocID="{247EF791-FE1F-45D1-9A2F-3BD5B4CCF264}" presName="connectorText" presStyleLbl="sibTrans2D1" presStyleIdx="5" presStyleCnt="7"/>
      <dgm:spPr/>
    </dgm:pt>
    <dgm:pt modelId="{C5A80473-D5C8-4A80-AAF1-61036DA857A3}" type="pres">
      <dgm:prSet presAssocID="{312AD30A-0690-463E-BD67-72C1F8E3DC29}" presName="node" presStyleLbl="node1" presStyleIdx="6" presStyleCnt="7">
        <dgm:presLayoutVars>
          <dgm:bulletEnabled val="1"/>
        </dgm:presLayoutVars>
      </dgm:prSet>
      <dgm:spPr/>
    </dgm:pt>
    <dgm:pt modelId="{D0387CF5-8074-45BB-AA51-0DEAD4C3BC68}" type="pres">
      <dgm:prSet presAssocID="{2BC4D1D1-5453-4F00-91E0-D431EFB0E75D}" presName="sibTrans" presStyleLbl="sibTrans2D1" presStyleIdx="6" presStyleCnt="7"/>
      <dgm:spPr/>
    </dgm:pt>
    <dgm:pt modelId="{E2BFEF73-CCE1-4E69-AA07-485A0A01C6F7}" type="pres">
      <dgm:prSet presAssocID="{2BC4D1D1-5453-4F00-91E0-D431EFB0E75D}" presName="connectorText" presStyleLbl="sibTrans2D1" presStyleIdx="6" presStyleCnt="7"/>
      <dgm:spPr/>
    </dgm:pt>
  </dgm:ptLst>
  <dgm:cxnLst>
    <dgm:cxn modelId="{2EEB9516-0EB2-40C8-9597-5D382D853A2C}" type="presOf" srcId="{B78DC392-2752-49E3-AF63-0BEAB1322E9F}" destId="{1546259E-F1F8-471E-8DDD-88E638227533}" srcOrd="0" destOrd="0" presId="urn:microsoft.com/office/officeart/2005/8/layout/cycle2"/>
    <dgm:cxn modelId="{9CEBDD1B-40CB-4058-B9C8-C947019D89FA}" type="presOf" srcId="{48478202-0E63-411F-BC07-68012DAFE34C}" destId="{F2F452F3-CC20-44A7-8ECC-2E4489E72EE8}" srcOrd="0" destOrd="0" presId="urn:microsoft.com/office/officeart/2005/8/layout/cycle2"/>
    <dgm:cxn modelId="{4C456322-C89C-4843-9669-3FB02A22AB6B}" srcId="{F7D6BA74-D3F2-44AD-898F-403A23C8BF53}" destId="{0367316C-3DD0-4A2E-AC29-C51709102C39}" srcOrd="1" destOrd="0" parTransId="{C47B3B09-BEF0-4CCD-9B08-52E45D65EE72}" sibTransId="{B78DC392-2752-49E3-AF63-0BEAB1322E9F}"/>
    <dgm:cxn modelId="{3799142E-361D-4DE0-8622-CB968B010E16}" srcId="{F7D6BA74-D3F2-44AD-898F-403A23C8BF53}" destId="{312AD30A-0690-463E-BD67-72C1F8E3DC29}" srcOrd="6" destOrd="0" parTransId="{E458543B-A0A3-4DC6-A250-D91EFCAB9063}" sibTransId="{2BC4D1D1-5453-4F00-91E0-D431EFB0E75D}"/>
    <dgm:cxn modelId="{5641512F-9CF9-41D9-A28F-D971EDE22F9F}" type="presOf" srcId="{21613001-225B-42DA-A9F8-9B4E50360A44}" destId="{BEFF8AE0-6236-4B9F-8E59-CB264C675EF8}" srcOrd="0" destOrd="0" presId="urn:microsoft.com/office/officeart/2005/8/layout/cycle2"/>
    <dgm:cxn modelId="{C91E4630-0EC8-40F1-8B43-FFE237F7D748}" srcId="{F7D6BA74-D3F2-44AD-898F-403A23C8BF53}" destId="{CCCFD530-341E-4497-ACB1-F18F02FCCE0B}" srcOrd="0" destOrd="0" parTransId="{D4BC00B6-BA30-46D3-859C-A2B997D54FB1}" sibTransId="{1EC9CD9B-7341-4CE2-9365-E8860E7C4651}"/>
    <dgm:cxn modelId="{4B85F035-059B-4AA0-A789-557EE5741E5C}" type="presOf" srcId="{0367316C-3DD0-4A2E-AC29-C51709102C39}" destId="{4E39EF64-A395-4480-835E-179747425BAC}" srcOrd="0" destOrd="0" presId="urn:microsoft.com/office/officeart/2005/8/layout/cycle2"/>
    <dgm:cxn modelId="{68B15639-31E4-4FA7-984B-7D16A68EF821}" type="presOf" srcId="{1EC9CD9B-7341-4CE2-9365-E8860E7C4651}" destId="{C0C7DB9F-B171-4E14-9B81-A468A9E93451}" srcOrd="1" destOrd="0" presId="urn:microsoft.com/office/officeart/2005/8/layout/cycle2"/>
    <dgm:cxn modelId="{9E31005B-DD97-4423-8384-577B6333AC53}" srcId="{F7D6BA74-D3F2-44AD-898F-403A23C8BF53}" destId="{5CE55827-60BF-448A-B814-621EB4EA7D53}" srcOrd="3" destOrd="0" parTransId="{91B7F959-744B-4ED0-8F72-61F3AEDEAE7B}" sibTransId="{48478202-0E63-411F-BC07-68012DAFE34C}"/>
    <dgm:cxn modelId="{F5F3A163-51F7-4CAA-9EDB-4E3C3C5D0EC7}" type="presOf" srcId="{312AD30A-0690-463E-BD67-72C1F8E3DC29}" destId="{C5A80473-D5C8-4A80-AAF1-61036DA857A3}" srcOrd="0" destOrd="0" presId="urn:microsoft.com/office/officeart/2005/8/layout/cycle2"/>
    <dgm:cxn modelId="{26223668-6933-4F17-81F4-FD028A0E726A}" srcId="{F7D6BA74-D3F2-44AD-898F-403A23C8BF53}" destId="{083EFF12-1B30-4428-A4F2-728629AE10DB}" srcOrd="4" destOrd="0" parTransId="{9C10428B-2401-4054-BC27-49CAB7124DF2}" sibTransId="{48176836-5F77-49E5-964F-833C1EB4AD10}"/>
    <dgm:cxn modelId="{F280F669-3B14-43AA-AA71-39BDAA2C60B7}" type="presOf" srcId="{48176836-5F77-49E5-964F-833C1EB4AD10}" destId="{0F582EB8-CB60-4095-9FB3-415FDFA8CAC0}" srcOrd="0" destOrd="0" presId="urn:microsoft.com/office/officeart/2005/8/layout/cycle2"/>
    <dgm:cxn modelId="{9DB43873-B585-4AF0-8F2B-B7AA0BEA607B}" type="presOf" srcId="{8E834B9F-D883-48C5-B502-CF61FA548042}" destId="{532909F7-526D-4AC5-9CD7-314580BA7C31}" srcOrd="1" destOrd="0" presId="urn:microsoft.com/office/officeart/2005/8/layout/cycle2"/>
    <dgm:cxn modelId="{CAD29A55-EBCD-4AC8-A7AF-D7F1C594DE94}" type="presOf" srcId="{DB1AA3E9-0DB8-44C8-A089-E192F8555235}" destId="{6FDF7C7C-54C1-4B20-875D-3DC20F07E764}" srcOrd="0" destOrd="0" presId="urn:microsoft.com/office/officeart/2005/8/layout/cycle2"/>
    <dgm:cxn modelId="{C25EAC7B-E52C-4676-B54F-C9410BAF43F4}" type="presOf" srcId="{2BC4D1D1-5453-4F00-91E0-D431EFB0E75D}" destId="{D0387CF5-8074-45BB-AA51-0DEAD4C3BC68}" srcOrd="0" destOrd="0" presId="urn:microsoft.com/office/officeart/2005/8/layout/cycle2"/>
    <dgm:cxn modelId="{4D7F6F81-6432-4628-8F3A-58A574AB7398}" srcId="{F7D6BA74-D3F2-44AD-898F-403A23C8BF53}" destId="{DB1AA3E9-0DB8-44C8-A089-E192F8555235}" srcOrd="2" destOrd="0" parTransId="{4FE84C8B-DAC7-49A0-9E70-DE33786DBADC}" sibTransId="{8E834B9F-D883-48C5-B502-CF61FA548042}"/>
    <dgm:cxn modelId="{FF37D889-213F-480F-8FA0-C0E0BF5129BA}" type="presOf" srcId="{8E834B9F-D883-48C5-B502-CF61FA548042}" destId="{F5225231-5B67-4E40-B37E-E3F69F0A3E9A}" srcOrd="0" destOrd="0" presId="urn:microsoft.com/office/officeart/2005/8/layout/cycle2"/>
    <dgm:cxn modelId="{07CA758C-E0A3-4EC5-ABAA-1ABA6F58082E}" type="presOf" srcId="{2BC4D1D1-5453-4F00-91E0-D431EFB0E75D}" destId="{E2BFEF73-CCE1-4E69-AA07-485A0A01C6F7}" srcOrd="1" destOrd="0" presId="urn:microsoft.com/office/officeart/2005/8/layout/cycle2"/>
    <dgm:cxn modelId="{84FB5990-5AEF-467F-A4F3-CA4F304584A2}" type="presOf" srcId="{247EF791-FE1F-45D1-9A2F-3BD5B4CCF264}" destId="{26A80946-C004-4E1E-B8A2-E3B67CFD1670}" srcOrd="1" destOrd="0" presId="urn:microsoft.com/office/officeart/2005/8/layout/cycle2"/>
    <dgm:cxn modelId="{7A5BB393-95BA-4EB8-B785-B43C06C0AC7A}" type="presOf" srcId="{CCCFD530-341E-4497-ACB1-F18F02FCCE0B}" destId="{92ECDC41-C7F8-46CA-881A-91EFD9875F82}" srcOrd="0" destOrd="0" presId="urn:microsoft.com/office/officeart/2005/8/layout/cycle2"/>
    <dgm:cxn modelId="{51C33FA6-C0AE-44B6-BF51-70B44C79CE44}" srcId="{F7D6BA74-D3F2-44AD-898F-403A23C8BF53}" destId="{21613001-225B-42DA-A9F8-9B4E50360A44}" srcOrd="5" destOrd="0" parTransId="{0B229092-73BF-45B9-8B9B-63EADC0D8F6D}" sibTransId="{247EF791-FE1F-45D1-9A2F-3BD5B4CCF264}"/>
    <dgm:cxn modelId="{948875AC-7060-4993-8B3E-022E67CC90CA}" type="presOf" srcId="{48176836-5F77-49E5-964F-833C1EB4AD10}" destId="{9B88501B-9FD7-4A91-98D9-83E7830B8BF6}" srcOrd="1" destOrd="0" presId="urn:microsoft.com/office/officeart/2005/8/layout/cycle2"/>
    <dgm:cxn modelId="{8390BBAD-BBC9-4B55-A59C-25CE16495B7B}" type="presOf" srcId="{48478202-0E63-411F-BC07-68012DAFE34C}" destId="{5B403981-6783-4A70-909B-B36CE3E36BD3}" srcOrd="1" destOrd="0" presId="urn:microsoft.com/office/officeart/2005/8/layout/cycle2"/>
    <dgm:cxn modelId="{45E80AB8-AE97-4BB3-8067-BD0491B7130E}" type="presOf" srcId="{083EFF12-1B30-4428-A4F2-728629AE10DB}" destId="{7FB15497-B650-4ED0-9698-000AB623DD82}" srcOrd="0" destOrd="0" presId="urn:microsoft.com/office/officeart/2005/8/layout/cycle2"/>
    <dgm:cxn modelId="{B5BC12BD-25FD-4BB3-82A9-474CB74D1792}" type="presOf" srcId="{1EC9CD9B-7341-4CE2-9365-E8860E7C4651}" destId="{0A8D805A-0A1F-404B-97DD-934AFDEBD2A5}" srcOrd="0" destOrd="0" presId="urn:microsoft.com/office/officeart/2005/8/layout/cycle2"/>
    <dgm:cxn modelId="{E7F73FEC-3F1E-4FC0-88AB-D0B2B27F5611}" type="presOf" srcId="{F7D6BA74-D3F2-44AD-898F-403A23C8BF53}" destId="{02F56A3B-F936-4086-871E-ED03F8A878C7}" srcOrd="0" destOrd="0" presId="urn:microsoft.com/office/officeart/2005/8/layout/cycle2"/>
    <dgm:cxn modelId="{86211AF0-7E81-4905-8623-7A1FC1E79FE4}" type="presOf" srcId="{5CE55827-60BF-448A-B814-621EB4EA7D53}" destId="{A74A9E5C-BB49-4A41-BD6E-262D240B1763}" srcOrd="0" destOrd="0" presId="urn:microsoft.com/office/officeart/2005/8/layout/cycle2"/>
    <dgm:cxn modelId="{D9D542F0-439B-40D2-A810-57DF7E0310D9}" type="presOf" srcId="{B78DC392-2752-49E3-AF63-0BEAB1322E9F}" destId="{A8C48994-CB43-48B0-9FB1-B8B16B31CF88}" srcOrd="1" destOrd="0" presId="urn:microsoft.com/office/officeart/2005/8/layout/cycle2"/>
    <dgm:cxn modelId="{46B450FD-AAE7-48E9-903E-3FDE62AFB6CB}" type="presOf" srcId="{247EF791-FE1F-45D1-9A2F-3BD5B4CCF264}" destId="{1A401AFA-AC1A-42D8-97D4-16F335ADDF85}" srcOrd="0" destOrd="0" presId="urn:microsoft.com/office/officeart/2005/8/layout/cycle2"/>
    <dgm:cxn modelId="{06ABE6E9-E089-4A1F-B406-FE5B2D5094BE}" type="presParOf" srcId="{02F56A3B-F936-4086-871E-ED03F8A878C7}" destId="{92ECDC41-C7F8-46CA-881A-91EFD9875F82}" srcOrd="0" destOrd="0" presId="urn:microsoft.com/office/officeart/2005/8/layout/cycle2"/>
    <dgm:cxn modelId="{BB21541C-4B02-4AF7-A7E0-D997AFD622C2}" type="presParOf" srcId="{02F56A3B-F936-4086-871E-ED03F8A878C7}" destId="{0A8D805A-0A1F-404B-97DD-934AFDEBD2A5}" srcOrd="1" destOrd="0" presId="urn:microsoft.com/office/officeart/2005/8/layout/cycle2"/>
    <dgm:cxn modelId="{C527F311-4F9C-4436-B423-D5B6A144C171}" type="presParOf" srcId="{0A8D805A-0A1F-404B-97DD-934AFDEBD2A5}" destId="{C0C7DB9F-B171-4E14-9B81-A468A9E93451}" srcOrd="0" destOrd="0" presId="urn:microsoft.com/office/officeart/2005/8/layout/cycle2"/>
    <dgm:cxn modelId="{29ECD2D7-149E-4984-9A51-D235ACAA02BF}" type="presParOf" srcId="{02F56A3B-F936-4086-871E-ED03F8A878C7}" destId="{4E39EF64-A395-4480-835E-179747425BAC}" srcOrd="2" destOrd="0" presId="urn:microsoft.com/office/officeart/2005/8/layout/cycle2"/>
    <dgm:cxn modelId="{9E556CC6-7A25-4893-A6C7-705DA4271416}" type="presParOf" srcId="{02F56A3B-F936-4086-871E-ED03F8A878C7}" destId="{1546259E-F1F8-471E-8DDD-88E638227533}" srcOrd="3" destOrd="0" presId="urn:microsoft.com/office/officeart/2005/8/layout/cycle2"/>
    <dgm:cxn modelId="{022C07C3-0B18-4A90-948C-9DAADE8C4950}" type="presParOf" srcId="{1546259E-F1F8-471E-8DDD-88E638227533}" destId="{A8C48994-CB43-48B0-9FB1-B8B16B31CF88}" srcOrd="0" destOrd="0" presId="urn:microsoft.com/office/officeart/2005/8/layout/cycle2"/>
    <dgm:cxn modelId="{52B8A128-68D8-441B-B655-C7BB26C20DFD}" type="presParOf" srcId="{02F56A3B-F936-4086-871E-ED03F8A878C7}" destId="{6FDF7C7C-54C1-4B20-875D-3DC20F07E764}" srcOrd="4" destOrd="0" presId="urn:microsoft.com/office/officeart/2005/8/layout/cycle2"/>
    <dgm:cxn modelId="{81D0D441-AF64-41FD-9769-03E35CCA06DB}" type="presParOf" srcId="{02F56A3B-F936-4086-871E-ED03F8A878C7}" destId="{F5225231-5B67-4E40-B37E-E3F69F0A3E9A}" srcOrd="5" destOrd="0" presId="urn:microsoft.com/office/officeart/2005/8/layout/cycle2"/>
    <dgm:cxn modelId="{5693D7EA-3F97-41F8-BF03-AF378E5C5338}" type="presParOf" srcId="{F5225231-5B67-4E40-B37E-E3F69F0A3E9A}" destId="{532909F7-526D-4AC5-9CD7-314580BA7C31}" srcOrd="0" destOrd="0" presId="urn:microsoft.com/office/officeart/2005/8/layout/cycle2"/>
    <dgm:cxn modelId="{90EDD17A-3406-473B-A999-3CCC6DD6D203}" type="presParOf" srcId="{02F56A3B-F936-4086-871E-ED03F8A878C7}" destId="{A74A9E5C-BB49-4A41-BD6E-262D240B1763}" srcOrd="6" destOrd="0" presId="urn:microsoft.com/office/officeart/2005/8/layout/cycle2"/>
    <dgm:cxn modelId="{065498B8-A081-40C0-A50C-BB009B779CAF}" type="presParOf" srcId="{02F56A3B-F936-4086-871E-ED03F8A878C7}" destId="{F2F452F3-CC20-44A7-8ECC-2E4489E72EE8}" srcOrd="7" destOrd="0" presId="urn:microsoft.com/office/officeart/2005/8/layout/cycle2"/>
    <dgm:cxn modelId="{9CC75BC8-86C2-4B01-9E79-8F3215CEE88E}" type="presParOf" srcId="{F2F452F3-CC20-44A7-8ECC-2E4489E72EE8}" destId="{5B403981-6783-4A70-909B-B36CE3E36BD3}" srcOrd="0" destOrd="0" presId="urn:microsoft.com/office/officeart/2005/8/layout/cycle2"/>
    <dgm:cxn modelId="{2CF44FD2-41E1-420D-971F-A0D55F78EEC1}" type="presParOf" srcId="{02F56A3B-F936-4086-871E-ED03F8A878C7}" destId="{7FB15497-B650-4ED0-9698-000AB623DD82}" srcOrd="8" destOrd="0" presId="urn:microsoft.com/office/officeart/2005/8/layout/cycle2"/>
    <dgm:cxn modelId="{5E5351CF-268A-49A7-8CA8-4E89AAB8035A}" type="presParOf" srcId="{02F56A3B-F936-4086-871E-ED03F8A878C7}" destId="{0F582EB8-CB60-4095-9FB3-415FDFA8CAC0}" srcOrd="9" destOrd="0" presId="urn:microsoft.com/office/officeart/2005/8/layout/cycle2"/>
    <dgm:cxn modelId="{7B1E8F56-F29A-4967-92D3-EED89E9E3E0F}" type="presParOf" srcId="{0F582EB8-CB60-4095-9FB3-415FDFA8CAC0}" destId="{9B88501B-9FD7-4A91-98D9-83E7830B8BF6}" srcOrd="0" destOrd="0" presId="urn:microsoft.com/office/officeart/2005/8/layout/cycle2"/>
    <dgm:cxn modelId="{E09CD7BD-EF1E-4FF4-A244-B2057ED306D3}" type="presParOf" srcId="{02F56A3B-F936-4086-871E-ED03F8A878C7}" destId="{BEFF8AE0-6236-4B9F-8E59-CB264C675EF8}" srcOrd="10" destOrd="0" presId="urn:microsoft.com/office/officeart/2005/8/layout/cycle2"/>
    <dgm:cxn modelId="{49347C73-7626-4205-A905-EA22E8FEB5AC}" type="presParOf" srcId="{02F56A3B-F936-4086-871E-ED03F8A878C7}" destId="{1A401AFA-AC1A-42D8-97D4-16F335ADDF85}" srcOrd="11" destOrd="0" presId="urn:microsoft.com/office/officeart/2005/8/layout/cycle2"/>
    <dgm:cxn modelId="{850BE6D1-E224-4CF4-A0EA-F055ADD130CB}" type="presParOf" srcId="{1A401AFA-AC1A-42D8-97D4-16F335ADDF85}" destId="{26A80946-C004-4E1E-B8A2-E3B67CFD1670}" srcOrd="0" destOrd="0" presId="urn:microsoft.com/office/officeart/2005/8/layout/cycle2"/>
    <dgm:cxn modelId="{E2B4B9ED-7D70-49EB-8297-8B56493C7EE9}" type="presParOf" srcId="{02F56A3B-F936-4086-871E-ED03F8A878C7}" destId="{C5A80473-D5C8-4A80-AAF1-61036DA857A3}" srcOrd="12" destOrd="0" presId="urn:microsoft.com/office/officeart/2005/8/layout/cycle2"/>
    <dgm:cxn modelId="{9D40E96C-F57A-4C3B-83CB-0C8515DB3D33}" type="presParOf" srcId="{02F56A3B-F936-4086-871E-ED03F8A878C7}" destId="{D0387CF5-8074-45BB-AA51-0DEAD4C3BC68}" srcOrd="13" destOrd="0" presId="urn:microsoft.com/office/officeart/2005/8/layout/cycle2"/>
    <dgm:cxn modelId="{23C462B2-6030-4903-8B1D-712B8C3DCB9F}" type="presParOf" srcId="{D0387CF5-8074-45BB-AA51-0DEAD4C3BC68}" destId="{E2BFEF73-CCE1-4E69-AA07-485A0A01C6F7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B778B3-D86F-4420-A276-5B5F4FE6E19F}" type="doc">
      <dgm:prSet loTypeId="urn:microsoft.com/office/officeart/2005/8/layout/orgChart1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th-TH"/>
        </a:p>
      </dgm:t>
    </dgm:pt>
    <dgm:pt modelId="{1EE50DA9-624E-4DD4-8D2F-A511A64A26AE}">
      <dgm:prSet phldrT="[Text]"/>
      <dgm:spPr/>
      <dgm:t>
        <a:bodyPr/>
        <a:lstStyle/>
        <a:p>
          <a:r>
            <a:rPr lang="th-TH" b="1" dirty="0"/>
            <a:t>ผู้จัดการสาขา</a:t>
          </a:r>
        </a:p>
      </dgm:t>
    </dgm:pt>
    <dgm:pt modelId="{699EBFAC-A7AC-463E-B3B7-0FA14F96D802}" type="parTrans" cxnId="{9914E46E-4B57-4D1A-8460-3932AECD481E}">
      <dgm:prSet/>
      <dgm:spPr/>
      <dgm:t>
        <a:bodyPr/>
        <a:lstStyle/>
        <a:p>
          <a:endParaRPr lang="th-TH" b="1"/>
        </a:p>
      </dgm:t>
    </dgm:pt>
    <dgm:pt modelId="{4AABA384-7A4E-452A-A1A6-C3E377A5FCD3}" type="sibTrans" cxnId="{9914E46E-4B57-4D1A-8460-3932AECD481E}">
      <dgm:prSet/>
      <dgm:spPr/>
      <dgm:t>
        <a:bodyPr/>
        <a:lstStyle/>
        <a:p>
          <a:endParaRPr lang="th-TH" b="1"/>
        </a:p>
      </dgm:t>
    </dgm:pt>
    <dgm:pt modelId="{ECD2214B-A0AB-4F76-B16A-2117E8D734E8}">
      <dgm:prSet phldrT="[Text]"/>
      <dgm:spPr/>
      <dgm:t>
        <a:bodyPr/>
        <a:lstStyle/>
        <a:p>
          <a:r>
            <a:rPr lang="th-TH" b="1" dirty="0"/>
            <a:t>ผู้จัดการฝ่ายขาย</a:t>
          </a:r>
        </a:p>
      </dgm:t>
    </dgm:pt>
    <dgm:pt modelId="{43AD2407-E1B2-45BD-B683-62F7174A2719}" type="parTrans" cxnId="{5B01D6D2-E2E3-4DAD-8297-AAE4B7AEC8DB}">
      <dgm:prSet/>
      <dgm:spPr/>
      <dgm:t>
        <a:bodyPr/>
        <a:lstStyle/>
        <a:p>
          <a:endParaRPr lang="th-TH" b="1"/>
        </a:p>
      </dgm:t>
    </dgm:pt>
    <dgm:pt modelId="{C575BB38-4290-4BBA-A14F-5D6E757B71C8}" type="sibTrans" cxnId="{5B01D6D2-E2E3-4DAD-8297-AAE4B7AEC8DB}">
      <dgm:prSet/>
      <dgm:spPr/>
      <dgm:t>
        <a:bodyPr/>
        <a:lstStyle/>
        <a:p>
          <a:endParaRPr lang="th-TH" b="1"/>
        </a:p>
      </dgm:t>
    </dgm:pt>
    <dgm:pt modelId="{277F85FB-7A5A-4764-B753-B323BDF16F98}">
      <dgm:prSet phldrT="[Text]"/>
      <dgm:spPr/>
      <dgm:t>
        <a:bodyPr/>
        <a:lstStyle/>
        <a:p>
          <a:r>
            <a:rPr lang="th-TH" b="1" dirty="0"/>
            <a:t>ผู้จัดการฝ่ายจัดซื้อ</a:t>
          </a:r>
        </a:p>
      </dgm:t>
    </dgm:pt>
    <dgm:pt modelId="{D4D5CE9F-1411-409F-81FE-0485D51E7C10}" type="parTrans" cxnId="{A2828C72-ACF7-4A6A-A8F8-A68D342CCF8B}">
      <dgm:prSet/>
      <dgm:spPr/>
      <dgm:t>
        <a:bodyPr/>
        <a:lstStyle/>
        <a:p>
          <a:endParaRPr lang="th-TH" b="1"/>
        </a:p>
      </dgm:t>
    </dgm:pt>
    <dgm:pt modelId="{E47FC700-1F07-46F0-9577-0A05320D0766}" type="sibTrans" cxnId="{A2828C72-ACF7-4A6A-A8F8-A68D342CCF8B}">
      <dgm:prSet/>
      <dgm:spPr/>
      <dgm:t>
        <a:bodyPr/>
        <a:lstStyle/>
        <a:p>
          <a:endParaRPr lang="th-TH" b="1"/>
        </a:p>
      </dgm:t>
    </dgm:pt>
    <dgm:pt modelId="{4DA6F9AC-03BB-4043-9782-8FF09CF85CB6}">
      <dgm:prSet phldrT="[Text]"/>
      <dgm:spPr/>
      <dgm:t>
        <a:bodyPr/>
        <a:lstStyle/>
        <a:p>
          <a:r>
            <a:rPr lang="th-TH" b="1" dirty="0"/>
            <a:t>ผู้จัดการฝ่ายการเงิน</a:t>
          </a:r>
        </a:p>
      </dgm:t>
    </dgm:pt>
    <dgm:pt modelId="{EB4F5D8F-271A-4B6A-AFCA-795D06D2B914}" type="parTrans" cxnId="{D36D891E-6E0D-4D9D-889D-A565C1436622}">
      <dgm:prSet/>
      <dgm:spPr/>
      <dgm:t>
        <a:bodyPr/>
        <a:lstStyle/>
        <a:p>
          <a:endParaRPr lang="th-TH" b="1"/>
        </a:p>
      </dgm:t>
    </dgm:pt>
    <dgm:pt modelId="{6E79A536-0775-4F05-9BDE-A5E4D8DE4B8A}" type="sibTrans" cxnId="{D36D891E-6E0D-4D9D-889D-A565C1436622}">
      <dgm:prSet/>
      <dgm:spPr/>
      <dgm:t>
        <a:bodyPr/>
        <a:lstStyle/>
        <a:p>
          <a:endParaRPr lang="th-TH" b="1"/>
        </a:p>
      </dgm:t>
    </dgm:pt>
    <dgm:pt modelId="{BB47B4F1-0E3E-47D3-A8C6-B7E7D2BD3191}">
      <dgm:prSet/>
      <dgm:spPr/>
      <dgm:t>
        <a:bodyPr/>
        <a:lstStyle/>
        <a:p>
          <a:r>
            <a:rPr lang="th-TH" b="1" dirty="0"/>
            <a:t>ผู้จัดการฝ่ายทรัพยากร</a:t>
          </a:r>
        </a:p>
      </dgm:t>
    </dgm:pt>
    <dgm:pt modelId="{FAD2504D-0D6D-41C0-8597-A17088F73E62}" type="parTrans" cxnId="{E3ACD0D1-E2CC-49D3-9F44-45C97500C89B}">
      <dgm:prSet/>
      <dgm:spPr/>
      <dgm:t>
        <a:bodyPr/>
        <a:lstStyle/>
        <a:p>
          <a:endParaRPr lang="th-TH" b="1"/>
        </a:p>
      </dgm:t>
    </dgm:pt>
    <dgm:pt modelId="{8D2001E5-35BF-46F9-8666-1368CA6A91FC}" type="sibTrans" cxnId="{E3ACD0D1-E2CC-49D3-9F44-45C97500C89B}">
      <dgm:prSet/>
      <dgm:spPr/>
      <dgm:t>
        <a:bodyPr/>
        <a:lstStyle/>
        <a:p>
          <a:endParaRPr lang="th-TH" b="1"/>
        </a:p>
      </dgm:t>
    </dgm:pt>
    <dgm:pt modelId="{82095574-578C-4137-B1FA-38EEAF5D5CDC}">
      <dgm:prSet/>
      <dgm:spPr/>
      <dgm:t>
        <a:bodyPr/>
        <a:lstStyle/>
        <a:p>
          <a:r>
            <a:rPr lang="th-TH" b="1" dirty="0"/>
            <a:t>เจ้าหน้าที่1</a:t>
          </a:r>
        </a:p>
      </dgm:t>
    </dgm:pt>
    <dgm:pt modelId="{FA030E14-718E-451F-8129-7EE32DF78C46}" type="parTrans" cxnId="{0834D9FB-46D8-4C6F-BA7B-548D019B73DC}">
      <dgm:prSet/>
      <dgm:spPr/>
      <dgm:t>
        <a:bodyPr/>
        <a:lstStyle/>
        <a:p>
          <a:endParaRPr lang="th-TH" b="1"/>
        </a:p>
      </dgm:t>
    </dgm:pt>
    <dgm:pt modelId="{B11ABC22-6288-4951-B9EE-F031724118CF}" type="sibTrans" cxnId="{0834D9FB-46D8-4C6F-BA7B-548D019B73DC}">
      <dgm:prSet/>
      <dgm:spPr/>
      <dgm:t>
        <a:bodyPr/>
        <a:lstStyle/>
        <a:p>
          <a:endParaRPr lang="th-TH" b="1"/>
        </a:p>
      </dgm:t>
    </dgm:pt>
    <dgm:pt modelId="{10C58F4A-DC7D-4858-8F8C-7AF13149F419}">
      <dgm:prSet/>
      <dgm:spPr/>
      <dgm:t>
        <a:bodyPr/>
        <a:lstStyle/>
        <a:p>
          <a:r>
            <a:rPr lang="th-TH" b="1" dirty="0"/>
            <a:t>เจ้าหน้าที่5</a:t>
          </a:r>
        </a:p>
      </dgm:t>
    </dgm:pt>
    <dgm:pt modelId="{4FEE35E7-325B-481E-BD57-B4EEA27840E7}" type="parTrans" cxnId="{EC26744C-F807-4172-801F-5082981ED39F}">
      <dgm:prSet/>
      <dgm:spPr/>
      <dgm:t>
        <a:bodyPr/>
        <a:lstStyle/>
        <a:p>
          <a:endParaRPr lang="th-TH" b="1"/>
        </a:p>
      </dgm:t>
    </dgm:pt>
    <dgm:pt modelId="{8B2F1A4F-636E-4319-801C-03EBF944B99C}" type="sibTrans" cxnId="{EC26744C-F807-4172-801F-5082981ED39F}">
      <dgm:prSet/>
      <dgm:spPr/>
      <dgm:t>
        <a:bodyPr/>
        <a:lstStyle/>
        <a:p>
          <a:endParaRPr lang="th-TH" b="1"/>
        </a:p>
      </dgm:t>
    </dgm:pt>
    <dgm:pt modelId="{3516EA52-5858-40F9-850D-F5458A2F34FB}">
      <dgm:prSet/>
      <dgm:spPr/>
      <dgm:t>
        <a:bodyPr/>
        <a:lstStyle/>
        <a:p>
          <a:r>
            <a:rPr lang="th-TH" b="1" dirty="0"/>
            <a:t>เจ้าหน้าที่2</a:t>
          </a:r>
        </a:p>
      </dgm:t>
    </dgm:pt>
    <dgm:pt modelId="{1FAC7D2E-D1CE-46FA-9832-8E64C071D7C4}" type="parTrans" cxnId="{4EFB0F82-7BE8-48FE-99B1-037A915CC6FB}">
      <dgm:prSet/>
      <dgm:spPr/>
      <dgm:t>
        <a:bodyPr/>
        <a:lstStyle/>
        <a:p>
          <a:endParaRPr lang="th-TH" b="1"/>
        </a:p>
      </dgm:t>
    </dgm:pt>
    <dgm:pt modelId="{1F743A2D-D1A3-4526-93F1-B1939A026C87}" type="sibTrans" cxnId="{4EFB0F82-7BE8-48FE-99B1-037A915CC6FB}">
      <dgm:prSet/>
      <dgm:spPr/>
      <dgm:t>
        <a:bodyPr/>
        <a:lstStyle/>
        <a:p>
          <a:endParaRPr lang="th-TH" b="1"/>
        </a:p>
      </dgm:t>
    </dgm:pt>
    <dgm:pt modelId="{04B98295-65EE-4339-9083-490E17613684}">
      <dgm:prSet/>
      <dgm:spPr/>
      <dgm:t>
        <a:bodyPr/>
        <a:lstStyle/>
        <a:p>
          <a:r>
            <a:rPr lang="th-TH" b="1" dirty="0"/>
            <a:t>เจ้าหน้าที3</a:t>
          </a:r>
        </a:p>
      </dgm:t>
    </dgm:pt>
    <dgm:pt modelId="{457BC2C9-0A6D-431A-BF55-AB3E6CAAECB1}" type="parTrans" cxnId="{0A801216-CAD4-4C66-B42F-9E6CFCFFCA41}">
      <dgm:prSet/>
      <dgm:spPr/>
      <dgm:t>
        <a:bodyPr/>
        <a:lstStyle/>
        <a:p>
          <a:endParaRPr lang="th-TH" b="1"/>
        </a:p>
      </dgm:t>
    </dgm:pt>
    <dgm:pt modelId="{A6FD8CA8-EE51-441F-872C-D33B6D403B54}" type="sibTrans" cxnId="{0A801216-CAD4-4C66-B42F-9E6CFCFFCA41}">
      <dgm:prSet/>
      <dgm:spPr/>
      <dgm:t>
        <a:bodyPr/>
        <a:lstStyle/>
        <a:p>
          <a:endParaRPr lang="th-TH" b="1"/>
        </a:p>
      </dgm:t>
    </dgm:pt>
    <dgm:pt modelId="{88AF84B5-CD81-4354-B603-F8EAA9BB6156}">
      <dgm:prSet/>
      <dgm:spPr/>
      <dgm:t>
        <a:bodyPr/>
        <a:lstStyle/>
        <a:p>
          <a:r>
            <a:rPr lang="th-TH" b="1" dirty="0"/>
            <a:t>เจ้าหน้าที่4</a:t>
          </a:r>
        </a:p>
      </dgm:t>
    </dgm:pt>
    <dgm:pt modelId="{71586171-316A-413D-90F4-FB9504B1356D}" type="parTrans" cxnId="{210776F4-0C5D-402B-877B-9758FAD76371}">
      <dgm:prSet/>
      <dgm:spPr/>
      <dgm:t>
        <a:bodyPr/>
        <a:lstStyle/>
        <a:p>
          <a:endParaRPr lang="th-TH" b="1"/>
        </a:p>
      </dgm:t>
    </dgm:pt>
    <dgm:pt modelId="{53C457FF-AC36-434F-B7DE-A4343351ACD4}" type="sibTrans" cxnId="{210776F4-0C5D-402B-877B-9758FAD76371}">
      <dgm:prSet/>
      <dgm:spPr/>
      <dgm:t>
        <a:bodyPr/>
        <a:lstStyle/>
        <a:p>
          <a:endParaRPr lang="th-TH" b="1"/>
        </a:p>
      </dgm:t>
    </dgm:pt>
    <dgm:pt modelId="{7BA5AC8D-1B78-48B7-9742-8C300DAD0566}">
      <dgm:prSet/>
      <dgm:spPr/>
      <dgm:t>
        <a:bodyPr/>
        <a:lstStyle/>
        <a:p>
          <a:r>
            <a:rPr lang="th-TH" b="1" dirty="0"/>
            <a:t>เจ้าหน้าที่6</a:t>
          </a:r>
        </a:p>
      </dgm:t>
    </dgm:pt>
    <dgm:pt modelId="{2D167F5A-7FF5-4627-8469-943A8628D7C8}" type="parTrans" cxnId="{1AEA02C7-CFF7-4340-8FC8-78AF8571344F}">
      <dgm:prSet/>
      <dgm:spPr/>
      <dgm:t>
        <a:bodyPr/>
        <a:lstStyle/>
        <a:p>
          <a:endParaRPr lang="th-TH" b="1"/>
        </a:p>
      </dgm:t>
    </dgm:pt>
    <dgm:pt modelId="{C5D208BB-C0E3-4C68-8E90-83116BD4790F}" type="sibTrans" cxnId="{1AEA02C7-CFF7-4340-8FC8-78AF8571344F}">
      <dgm:prSet/>
      <dgm:spPr/>
      <dgm:t>
        <a:bodyPr/>
        <a:lstStyle/>
        <a:p>
          <a:endParaRPr lang="th-TH" b="1"/>
        </a:p>
      </dgm:t>
    </dgm:pt>
    <dgm:pt modelId="{813BD5A1-0C85-4A62-9929-3FCE4058230B}">
      <dgm:prSet/>
      <dgm:spPr/>
      <dgm:t>
        <a:bodyPr/>
        <a:lstStyle/>
        <a:p>
          <a:r>
            <a:rPr lang="th-TH" b="1" dirty="0"/>
            <a:t>เจ้าหน้าที่7</a:t>
          </a:r>
        </a:p>
      </dgm:t>
    </dgm:pt>
    <dgm:pt modelId="{48478FB4-D8FB-4631-AFE7-6ECC7C928D83}" type="parTrans" cxnId="{A4B0D057-6EC2-4B1A-A8B2-F20EF08A0FAB}">
      <dgm:prSet/>
      <dgm:spPr/>
      <dgm:t>
        <a:bodyPr/>
        <a:lstStyle/>
        <a:p>
          <a:endParaRPr lang="th-TH" b="1"/>
        </a:p>
      </dgm:t>
    </dgm:pt>
    <dgm:pt modelId="{4300BBE4-A25D-440F-AB60-1BAC6746965B}" type="sibTrans" cxnId="{A4B0D057-6EC2-4B1A-A8B2-F20EF08A0FAB}">
      <dgm:prSet/>
      <dgm:spPr/>
      <dgm:t>
        <a:bodyPr/>
        <a:lstStyle/>
        <a:p>
          <a:endParaRPr lang="th-TH" b="1"/>
        </a:p>
      </dgm:t>
    </dgm:pt>
    <dgm:pt modelId="{E324B059-5E48-4900-88A7-1E4B99A830E8}">
      <dgm:prSet/>
      <dgm:spPr/>
      <dgm:t>
        <a:bodyPr/>
        <a:lstStyle/>
        <a:p>
          <a:r>
            <a:rPr lang="th-TH" b="1" dirty="0"/>
            <a:t>เจ้าหน้าที่8</a:t>
          </a:r>
        </a:p>
      </dgm:t>
    </dgm:pt>
    <dgm:pt modelId="{256F666F-8A12-488F-B63E-41A174EFBB89}" type="parTrans" cxnId="{F9780F3C-E38A-4695-A645-000680E202D0}">
      <dgm:prSet/>
      <dgm:spPr/>
      <dgm:t>
        <a:bodyPr/>
        <a:lstStyle/>
        <a:p>
          <a:endParaRPr lang="th-TH" b="1"/>
        </a:p>
      </dgm:t>
    </dgm:pt>
    <dgm:pt modelId="{6BA8A636-DA31-42C6-9AF1-810C235E2021}" type="sibTrans" cxnId="{F9780F3C-E38A-4695-A645-000680E202D0}">
      <dgm:prSet/>
      <dgm:spPr/>
      <dgm:t>
        <a:bodyPr/>
        <a:lstStyle/>
        <a:p>
          <a:endParaRPr lang="th-TH" b="1"/>
        </a:p>
      </dgm:t>
    </dgm:pt>
    <dgm:pt modelId="{FC5E774B-9E1F-47B6-99F6-0F5EAA2A28C4}">
      <dgm:prSet/>
      <dgm:spPr/>
      <dgm:t>
        <a:bodyPr/>
        <a:lstStyle/>
        <a:p>
          <a:r>
            <a:rPr lang="th-TH" b="1" dirty="0"/>
            <a:t>เจ้าหน้าที่9</a:t>
          </a:r>
        </a:p>
      </dgm:t>
    </dgm:pt>
    <dgm:pt modelId="{24047F41-3253-49EB-B0CB-C3756B11B8DF}" type="parTrans" cxnId="{168E93A5-4C99-40A4-8336-10181DF9BFA8}">
      <dgm:prSet/>
      <dgm:spPr/>
      <dgm:t>
        <a:bodyPr/>
        <a:lstStyle/>
        <a:p>
          <a:endParaRPr lang="th-TH" b="1"/>
        </a:p>
      </dgm:t>
    </dgm:pt>
    <dgm:pt modelId="{D1CED581-86D2-41AF-8182-5A10CFF244BE}" type="sibTrans" cxnId="{168E93A5-4C99-40A4-8336-10181DF9BFA8}">
      <dgm:prSet/>
      <dgm:spPr/>
      <dgm:t>
        <a:bodyPr/>
        <a:lstStyle/>
        <a:p>
          <a:endParaRPr lang="th-TH" b="1"/>
        </a:p>
      </dgm:t>
    </dgm:pt>
    <dgm:pt modelId="{74C843FD-1C60-4F5C-A23E-BA2A1F481F4F}">
      <dgm:prSet/>
      <dgm:spPr/>
      <dgm:t>
        <a:bodyPr/>
        <a:lstStyle/>
        <a:p>
          <a:r>
            <a:rPr lang="th-TH" b="1" dirty="0"/>
            <a:t>เจ้าหน้าที่10</a:t>
          </a:r>
        </a:p>
      </dgm:t>
    </dgm:pt>
    <dgm:pt modelId="{8690C7F9-BF3A-4693-85EC-3391E9444BB5}" type="parTrans" cxnId="{C91D60E5-5378-4BFE-8487-B48EE75865C1}">
      <dgm:prSet/>
      <dgm:spPr/>
      <dgm:t>
        <a:bodyPr/>
        <a:lstStyle/>
        <a:p>
          <a:endParaRPr lang="th-TH" b="1"/>
        </a:p>
      </dgm:t>
    </dgm:pt>
    <dgm:pt modelId="{FE76907F-F095-4FC2-BC45-518DF3F19845}" type="sibTrans" cxnId="{C91D60E5-5378-4BFE-8487-B48EE75865C1}">
      <dgm:prSet/>
      <dgm:spPr/>
      <dgm:t>
        <a:bodyPr/>
        <a:lstStyle/>
        <a:p>
          <a:endParaRPr lang="th-TH" b="1"/>
        </a:p>
      </dgm:t>
    </dgm:pt>
    <dgm:pt modelId="{51D49AA8-DC57-48A6-943A-BFD9C8E440B2}">
      <dgm:prSet/>
      <dgm:spPr/>
      <dgm:t>
        <a:bodyPr/>
        <a:lstStyle/>
        <a:p>
          <a:r>
            <a:rPr lang="th-TH" b="1" dirty="0"/>
            <a:t>เจ้าหน้าที่11</a:t>
          </a:r>
        </a:p>
      </dgm:t>
    </dgm:pt>
    <dgm:pt modelId="{9EE8CFD6-4586-4D81-B3F6-C8A8F884ED1C}" type="parTrans" cxnId="{F967BCBA-FD95-4CD2-9041-0483D3F2494D}">
      <dgm:prSet/>
      <dgm:spPr/>
      <dgm:t>
        <a:bodyPr/>
        <a:lstStyle/>
        <a:p>
          <a:endParaRPr lang="th-TH" b="1"/>
        </a:p>
      </dgm:t>
    </dgm:pt>
    <dgm:pt modelId="{1E1F4FA6-7B96-4118-918B-1A87783A8124}" type="sibTrans" cxnId="{F967BCBA-FD95-4CD2-9041-0483D3F2494D}">
      <dgm:prSet/>
      <dgm:spPr/>
      <dgm:t>
        <a:bodyPr/>
        <a:lstStyle/>
        <a:p>
          <a:endParaRPr lang="th-TH" b="1"/>
        </a:p>
      </dgm:t>
    </dgm:pt>
    <dgm:pt modelId="{458C147A-1C0E-4298-88AD-EC913C218A43}">
      <dgm:prSet/>
      <dgm:spPr/>
      <dgm:t>
        <a:bodyPr/>
        <a:lstStyle/>
        <a:p>
          <a:r>
            <a:rPr lang="th-TH" b="1" dirty="0"/>
            <a:t>เจ้าหน้าที่12</a:t>
          </a:r>
        </a:p>
      </dgm:t>
    </dgm:pt>
    <dgm:pt modelId="{C070B381-CD7A-404B-876F-37BBA52BF066}" type="parTrans" cxnId="{806DE7C2-71F3-4F42-8B94-6CB8DDB1166A}">
      <dgm:prSet/>
      <dgm:spPr/>
      <dgm:t>
        <a:bodyPr/>
        <a:lstStyle/>
        <a:p>
          <a:endParaRPr lang="th-TH" b="1"/>
        </a:p>
      </dgm:t>
    </dgm:pt>
    <dgm:pt modelId="{C132A932-D16C-4A44-86D9-9BC81F4DE0D2}" type="sibTrans" cxnId="{806DE7C2-71F3-4F42-8B94-6CB8DDB1166A}">
      <dgm:prSet/>
      <dgm:spPr/>
      <dgm:t>
        <a:bodyPr/>
        <a:lstStyle/>
        <a:p>
          <a:endParaRPr lang="th-TH" b="1"/>
        </a:p>
      </dgm:t>
    </dgm:pt>
    <dgm:pt modelId="{9AEF9100-7D42-4082-BFB3-4F7435348FBF}">
      <dgm:prSet/>
      <dgm:spPr/>
      <dgm:t>
        <a:bodyPr/>
        <a:lstStyle/>
        <a:p>
          <a:r>
            <a:rPr lang="th-TH" b="1" dirty="0"/>
            <a:t>เจ้าหน้าที่13</a:t>
          </a:r>
        </a:p>
      </dgm:t>
    </dgm:pt>
    <dgm:pt modelId="{2EDEA5F1-2A2D-4EAD-BCD3-E8D35567406F}" type="parTrans" cxnId="{54DFAB75-3348-4DB2-83F4-B1AD9474F41B}">
      <dgm:prSet/>
      <dgm:spPr/>
      <dgm:t>
        <a:bodyPr/>
        <a:lstStyle/>
        <a:p>
          <a:endParaRPr lang="th-TH" b="1"/>
        </a:p>
      </dgm:t>
    </dgm:pt>
    <dgm:pt modelId="{5E5FDBB1-544C-4C92-9325-6A906AA4C3A5}" type="sibTrans" cxnId="{54DFAB75-3348-4DB2-83F4-B1AD9474F41B}">
      <dgm:prSet/>
      <dgm:spPr/>
      <dgm:t>
        <a:bodyPr/>
        <a:lstStyle/>
        <a:p>
          <a:endParaRPr lang="th-TH" b="1"/>
        </a:p>
      </dgm:t>
    </dgm:pt>
    <dgm:pt modelId="{12133654-4CBB-4199-8A8E-67272527E12A}">
      <dgm:prSet/>
      <dgm:spPr/>
      <dgm:t>
        <a:bodyPr/>
        <a:lstStyle/>
        <a:p>
          <a:r>
            <a:rPr lang="th-TH" b="1" dirty="0"/>
            <a:t>เจ้าหน้าที่14</a:t>
          </a:r>
        </a:p>
      </dgm:t>
    </dgm:pt>
    <dgm:pt modelId="{F397540C-2D22-44BE-A906-C73BBF50B2F5}" type="parTrans" cxnId="{D1672C55-DFF7-440A-901C-0C920F2BAB6B}">
      <dgm:prSet/>
      <dgm:spPr/>
      <dgm:t>
        <a:bodyPr/>
        <a:lstStyle/>
        <a:p>
          <a:endParaRPr lang="th-TH" b="1"/>
        </a:p>
      </dgm:t>
    </dgm:pt>
    <dgm:pt modelId="{C9C0B820-981C-4777-8195-465EC302E44B}" type="sibTrans" cxnId="{D1672C55-DFF7-440A-901C-0C920F2BAB6B}">
      <dgm:prSet/>
      <dgm:spPr/>
      <dgm:t>
        <a:bodyPr/>
        <a:lstStyle/>
        <a:p>
          <a:endParaRPr lang="th-TH" b="1"/>
        </a:p>
      </dgm:t>
    </dgm:pt>
    <dgm:pt modelId="{96DD5ADB-0D8C-41AD-958F-C4CBB03E4055}">
      <dgm:prSet/>
      <dgm:spPr/>
      <dgm:t>
        <a:bodyPr/>
        <a:lstStyle/>
        <a:p>
          <a:r>
            <a:rPr lang="th-TH" b="1" dirty="0"/>
            <a:t>เจ้าหน้าที่15</a:t>
          </a:r>
        </a:p>
      </dgm:t>
    </dgm:pt>
    <dgm:pt modelId="{13C201A0-3F50-478A-B55F-326E22606C07}" type="parTrans" cxnId="{DC97DCBE-55EA-4365-9C65-C7FAD82D26CE}">
      <dgm:prSet/>
      <dgm:spPr/>
      <dgm:t>
        <a:bodyPr/>
        <a:lstStyle/>
        <a:p>
          <a:endParaRPr lang="th-TH" b="1"/>
        </a:p>
      </dgm:t>
    </dgm:pt>
    <dgm:pt modelId="{666FA89A-B532-4F5B-A912-CCEBB3B2B215}" type="sibTrans" cxnId="{DC97DCBE-55EA-4365-9C65-C7FAD82D26CE}">
      <dgm:prSet/>
      <dgm:spPr/>
      <dgm:t>
        <a:bodyPr/>
        <a:lstStyle/>
        <a:p>
          <a:endParaRPr lang="th-TH" b="1"/>
        </a:p>
      </dgm:t>
    </dgm:pt>
    <dgm:pt modelId="{C6C33125-FD0D-4D61-8CDC-EE48151CF2EA}">
      <dgm:prSet/>
      <dgm:spPr/>
      <dgm:t>
        <a:bodyPr/>
        <a:lstStyle/>
        <a:p>
          <a:r>
            <a:rPr lang="th-TH" b="1" dirty="0"/>
            <a:t>เจ้าหน้าที่16</a:t>
          </a:r>
        </a:p>
      </dgm:t>
    </dgm:pt>
    <dgm:pt modelId="{3F9CED53-F994-4071-A8FC-005DCF1C1294}" type="parTrans" cxnId="{255FCFB0-3398-4307-99BE-92B58756356F}">
      <dgm:prSet/>
      <dgm:spPr/>
      <dgm:t>
        <a:bodyPr/>
        <a:lstStyle/>
        <a:p>
          <a:endParaRPr lang="th-TH" b="1"/>
        </a:p>
      </dgm:t>
    </dgm:pt>
    <dgm:pt modelId="{94C3009C-0049-4558-96B4-E7601DC6CFDE}" type="sibTrans" cxnId="{255FCFB0-3398-4307-99BE-92B58756356F}">
      <dgm:prSet/>
      <dgm:spPr/>
      <dgm:t>
        <a:bodyPr/>
        <a:lstStyle/>
        <a:p>
          <a:endParaRPr lang="th-TH" b="1"/>
        </a:p>
      </dgm:t>
    </dgm:pt>
    <dgm:pt modelId="{74475B68-8E17-44AD-8BB9-BA4787C85CDC}">
      <dgm:prSet/>
      <dgm:spPr/>
      <dgm:t>
        <a:bodyPr/>
        <a:lstStyle/>
        <a:p>
          <a:r>
            <a:rPr lang="th-TH" b="1" dirty="0"/>
            <a:t>เจ้าหน้าที่17</a:t>
          </a:r>
        </a:p>
      </dgm:t>
    </dgm:pt>
    <dgm:pt modelId="{3B9988D2-3BE5-4788-98FC-50201BAEC064}" type="parTrans" cxnId="{921F5543-457D-4470-88B6-2A1FDDB1DB5D}">
      <dgm:prSet/>
      <dgm:spPr/>
      <dgm:t>
        <a:bodyPr/>
        <a:lstStyle/>
        <a:p>
          <a:endParaRPr lang="th-TH" b="1"/>
        </a:p>
      </dgm:t>
    </dgm:pt>
    <dgm:pt modelId="{54574537-A254-4A63-9E97-24BF10ED686D}" type="sibTrans" cxnId="{921F5543-457D-4470-88B6-2A1FDDB1DB5D}">
      <dgm:prSet/>
      <dgm:spPr/>
      <dgm:t>
        <a:bodyPr/>
        <a:lstStyle/>
        <a:p>
          <a:endParaRPr lang="th-TH" b="1"/>
        </a:p>
      </dgm:t>
    </dgm:pt>
    <dgm:pt modelId="{B9A74A39-FD66-40E8-903F-90A2B03CC26C}">
      <dgm:prSet/>
      <dgm:spPr/>
      <dgm:t>
        <a:bodyPr/>
        <a:lstStyle/>
        <a:p>
          <a:r>
            <a:rPr lang="th-TH" b="1" dirty="0"/>
            <a:t>เจ้าหน้าที่18</a:t>
          </a:r>
        </a:p>
      </dgm:t>
    </dgm:pt>
    <dgm:pt modelId="{2CFFCD38-D4CD-4FF3-BC57-358A9C58EFA1}" type="parTrans" cxnId="{A308BA11-AAF3-4AD5-9C45-4E5AFE5BA6B6}">
      <dgm:prSet/>
      <dgm:spPr/>
      <dgm:t>
        <a:bodyPr/>
        <a:lstStyle/>
        <a:p>
          <a:endParaRPr lang="th-TH" b="1"/>
        </a:p>
      </dgm:t>
    </dgm:pt>
    <dgm:pt modelId="{8DEBE12E-3833-4250-B245-C51DE9409C57}" type="sibTrans" cxnId="{A308BA11-AAF3-4AD5-9C45-4E5AFE5BA6B6}">
      <dgm:prSet/>
      <dgm:spPr/>
      <dgm:t>
        <a:bodyPr/>
        <a:lstStyle/>
        <a:p>
          <a:endParaRPr lang="th-TH" b="1"/>
        </a:p>
      </dgm:t>
    </dgm:pt>
    <dgm:pt modelId="{9EA2D5AD-936F-46C0-8D0E-C3FD11A2E64F}">
      <dgm:prSet/>
      <dgm:spPr/>
      <dgm:t>
        <a:bodyPr/>
        <a:lstStyle/>
        <a:p>
          <a:r>
            <a:rPr lang="th-TH" b="1" dirty="0"/>
            <a:t>เจ้าหน้าที่19</a:t>
          </a:r>
        </a:p>
      </dgm:t>
    </dgm:pt>
    <dgm:pt modelId="{8193A8A0-A538-483C-B5EF-5B04E7A3AB91}" type="parTrans" cxnId="{7D6056B5-E70B-4527-B40D-E93E04D52346}">
      <dgm:prSet/>
      <dgm:spPr/>
      <dgm:t>
        <a:bodyPr/>
        <a:lstStyle/>
        <a:p>
          <a:endParaRPr lang="th-TH" b="1"/>
        </a:p>
      </dgm:t>
    </dgm:pt>
    <dgm:pt modelId="{3752CFFF-8BC7-456B-9CBA-BE1EAFFA6E74}" type="sibTrans" cxnId="{7D6056B5-E70B-4527-B40D-E93E04D52346}">
      <dgm:prSet/>
      <dgm:spPr/>
      <dgm:t>
        <a:bodyPr/>
        <a:lstStyle/>
        <a:p>
          <a:endParaRPr lang="th-TH" b="1"/>
        </a:p>
      </dgm:t>
    </dgm:pt>
    <dgm:pt modelId="{107DB5CE-9ED2-4F99-A428-C34401567A8F}">
      <dgm:prSet/>
      <dgm:spPr/>
      <dgm:t>
        <a:bodyPr/>
        <a:lstStyle/>
        <a:p>
          <a:r>
            <a:rPr lang="th-TH" b="1" dirty="0"/>
            <a:t>เจ้าหน้าที่20</a:t>
          </a:r>
        </a:p>
      </dgm:t>
    </dgm:pt>
    <dgm:pt modelId="{D1AE811A-A1A5-499D-84C5-17C3752930B5}" type="parTrans" cxnId="{2978CBF8-23FB-433E-BCEF-51B12B9511F5}">
      <dgm:prSet/>
      <dgm:spPr/>
      <dgm:t>
        <a:bodyPr/>
        <a:lstStyle/>
        <a:p>
          <a:endParaRPr lang="th-TH" b="1"/>
        </a:p>
      </dgm:t>
    </dgm:pt>
    <dgm:pt modelId="{52048291-EE36-46D5-8825-9E4A08554D83}" type="sibTrans" cxnId="{2978CBF8-23FB-433E-BCEF-51B12B9511F5}">
      <dgm:prSet/>
      <dgm:spPr/>
      <dgm:t>
        <a:bodyPr/>
        <a:lstStyle/>
        <a:p>
          <a:endParaRPr lang="th-TH" b="1"/>
        </a:p>
      </dgm:t>
    </dgm:pt>
    <dgm:pt modelId="{51872141-A051-46D4-A895-7E1BE002797E}" type="pres">
      <dgm:prSet presAssocID="{14B778B3-D86F-4420-A276-5B5F4FE6E19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13B1AF9-8583-4A79-B6A8-FC730BFD6F8A}" type="pres">
      <dgm:prSet presAssocID="{1EE50DA9-624E-4DD4-8D2F-A511A64A26AE}" presName="hierRoot1" presStyleCnt="0">
        <dgm:presLayoutVars>
          <dgm:hierBranch val="init"/>
        </dgm:presLayoutVars>
      </dgm:prSet>
      <dgm:spPr/>
    </dgm:pt>
    <dgm:pt modelId="{582B58B6-7355-4804-BA9C-F005B100F70B}" type="pres">
      <dgm:prSet presAssocID="{1EE50DA9-624E-4DD4-8D2F-A511A64A26AE}" presName="rootComposite1" presStyleCnt="0"/>
      <dgm:spPr/>
    </dgm:pt>
    <dgm:pt modelId="{F783DF52-BB5F-442A-A332-DFDBECE592A5}" type="pres">
      <dgm:prSet presAssocID="{1EE50DA9-624E-4DD4-8D2F-A511A64A26AE}" presName="rootText1" presStyleLbl="node0" presStyleIdx="0" presStyleCnt="1">
        <dgm:presLayoutVars>
          <dgm:chPref val="3"/>
        </dgm:presLayoutVars>
      </dgm:prSet>
      <dgm:spPr/>
    </dgm:pt>
    <dgm:pt modelId="{72C75D80-C1E3-4133-9DFA-F3FFA1BC4734}" type="pres">
      <dgm:prSet presAssocID="{1EE50DA9-624E-4DD4-8D2F-A511A64A26AE}" presName="rootConnector1" presStyleLbl="node1" presStyleIdx="0" presStyleCnt="0"/>
      <dgm:spPr/>
    </dgm:pt>
    <dgm:pt modelId="{4FF7880A-C790-4295-93FB-A103793F629C}" type="pres">
      <dgm:prSet presAssocID="{1EE50DA9-624E-4DD4-8D2F-A511A64A26AE}" presName="hierChild2" presStyleCnt="0"/>
      <dgm:spPr/>
    </dgm:pt>
    <dgm:pt modelId="{C42F8715-BE34-4BAB-8063-A9A98F14AF8B}" type="pres">
      <dgm:prSet presAssocID="{43AD2407-E1B2-45BD-B683-62F7174A2719}" presName="Name37" presStyleLbl="parChTrans1D2" presStyleIdx="0" presStyleCnt="4"/>
      <dgm:spPr/>
    </dgm:pt>
    <dgm:pt modelId="{6BA4936D-045C-4B78-9B66-3179BB68A06C}" type="pres">
      <dgm:prSet presAssocID="{ECD2214B-A0AB-4F76-B16A-2117E8D734E8}" presName="hierRoot2" presStyleCnt="0">
        <dgm:presLayoutVars>
          <dgm:hierBranch/>
        </dgm:presLayoutVars>
      </dgm:prSet>
      <dgm:spPr/>
    </dgm:pt>
    <dgm:pt modelId="{3E24F7C3-8E0A-4007-8FDF-DB60AACB760B}" type="pres">
      <dgm:prSet presAssocID="{ECD2214B-A0AB-4F76-B16A-2117E8D734E8}" presName="rootComposite" presStyleCnt="0"/>
      <dgm:spPr/>
    </dgm:pt>
    <dgm:pt modelId="{4A963B1C-A1A2-4C12-9D4D-7BA8D24EFCF1}" type="pres">
      <dgm:prSet presAssocID="{ECD2214B-A0AB-4F76-B16A-2117E8D734E8}" presName="rootText" presStyleLbl="node2" presStyleIdx="0" presStyleCnt="4" custLinFactNeighborX="-1659">
        <dgm:presLayoutVars>
          <dgm:chPref val="3"/>
        </dgm:presLayoutVars>
      </dgm:prSet>
      <dgm:spPr/>
    </dgm:pt>
    <dgm:pt modelId="{8202AE1F-7A0D-425A-AD02-084B2BB4CE67}" type="pres">
      <dgm:prSet presAssocID="{ECD2214B-A0AB-4F76-B16A-2117E8D734E8}" presName="rootConnector" presStyleLbl="node2" presStyleIdx="0" presStyleCnt="4"/>
      <dgm:spPr/>
    </dgm:pt>
    <dgm:pt modelId="{C7FFC235-7069-4705-AA79-0D1484422225}" type="pres">
      <dgm:prSet presAssocID="{ECD2214B-A0AB-4F76-B16A-2117E8D734E8}" presName="hierChild4" presStyleCnt="0"/>
      <dgm:spPr/>
    </dgm:pt>
    <dgm:pt modelId="{E932A5CA-1089-464C-AEC8-F540B82B736D}" type="pres">
      <dgm:prSet presAssocID="{FA030E14-718E-451F-8129-7EE32DF78C46}" presName="Name35" presStyleLbl="parChTrans1D3" presStyleIdx="0" presStyleCnt="5"/>
      <dgm:spPr/>
    </dgm:pt>
    <dgm:pt modelId="{549B3FF8-1E68-4660-AEF8-2FAA4EDB9983}" type="pres">
      <dgm:prSet presAssocID="{82095574-578C-4137-B1FA-38EEAF5D5CDC}" presName="hierRoot2" presStyleCnt="0">
        <dgm:presLayoutVars>
          <dgm:hierBranch val="init"/>
        </dgm:presLayoutVars>
      </dgm:prSet>
      <dgm:spPr/>
    </dgm:pt>
    <dgm:pt modelId="{C05CA97F-5DE9-4B54-8EE0-6DB2C27B5EF5}" type="pres">
      <dgm:prSet presAssocID="{82095574-578C-4137-B1FA-38EEAF5D5CDC}" presName="rootComposite" presStyleCnt="0"/>
      <dgm:spPr/>
    </dgm:pt>
    <dgm:pt modelId="{BD8C7E3C-7DF6-4DB0-826B-79AF134B6126}" type="pres">
      <dgm:prSet presAssocID="{82095574-578C-4137-B1FA-38EEAF5D5CDC}" presName="rootText" presStyleLbl="node3" presStyleIdx="0" presStyleCnt="5">
        <dgm:presLayoutVars>
          <dgm:chPref val="3"/>
        </dgm:presLayoutVars>
      </dgm:prSet>
      <dgm:spPr/>
    </dgm:pt>
    <dgm:pt modelId="{0DF3F065-A6E5-4D01-9E4D-DCAE4CE8D9DD}" type="pres">
      <dgm:prSet presAssocID="{82095574-578C-4137-B1FA-38EEAF5D5CDC}" presName="rootConnector" presStyleLbl="node3" presStyleIdx="0" presStyleCnt="5"/>
      <dgm:spPr/>
    </dgm:pt>
    <dgm:pt modelId="{EC1EE723-8B76-4DE3-9593-A771E73B5977}" type="pres">
      <dgm:prSet presAssocID="{82095574-578C-4137-B1FA-38EEAF5D5CDC}" presName="hierChild4" presStyleCnt="0"/>
      <dgm:spPr/>
    </dgm:pt>
    <dgm:pt modelId="{05BA8F78-421A-4845-81BE-221B2D8D38AE}" type="pres">
      <dgm:prSet presAssocID="{1FAC7D2E-D1CE-46FA-9832-8E64C071D7C4}" presName="Name37" presStyleLbl="parChTrans1D4" presStyleIdx="0" presStyleCnt="15"/>
      <dgm:spPr/>
    </dgm:pt>
    <dgm:pt modelId="{AE370739-0A7E-412B-981F-DADF2106A94E}" type="pres">
      <dgm:prSet presAssocID="{3516EA52-5858-40F9-850D-F5458A2F34FB}" presName="hierRoot2" presStyleCnt="0">
        <dgm:presLayoutVars>
          <dgm:hierBranch val="init"/>
        </dgm:presLayoutVars>
      </dgm:prSet>
      <dgm:spPr/>
    </dgm:pt>
    <dgm:pt modelId="{E3AC9E30-E7E0-46E2-8E89-74B54E0F893A}" type="pres">
      <dgm:prSet presAssocID="{3516EA52-5858-40F9-850D-F5458A2F34FB}" presName="rootComposite" presStyleCnt="0"/>
      <dgm:spPr/>
    </dgm:pt>
    <dgm:pt modelId="{3FBBC36B-B3C3-409F-9A39-7F4F337B5877}" type="pres">
      <dgm:prSet presAssocID="{3516EA52-5858-40F9-850D-F5458A2F34FB}" presName="rootText" presStyleLbl="node4" presStyleIdx="0" presStyleCnt="15">
        <dgm:presLayoutVars>
          <dgm:chPref val="3"/>
        </dgm:presLayoutVars>
      </dgm:prSet>
      <dgm:spPr/>
    </dgm:pt>
    <dgm:pt modelId="{5CC6C90A-AD59-4340-B0EE-2841809BE281}" type="pres">
      <dgm:prSet presAssocID="{3516EA52-5858-40F9-850D-F5458A2F34FB}" presName="rootConnector" presStyleLbl="node4" presStyleIdx="0" presStyleCnt="15"/>
      <dgm:spPr/>
    </dgm:pt>
    <dgm:pt modelId="{8EB1EB27-8C0C-47A5-AF9A-37545F07EA46}" type="pres">
      <dgm:prSet presAssocID="{3516EA52-5858-40F9-850D-F5458A2F34FB}" presName="hierChild4" presStyleCnt="0"/>
      <dgm:spPr/>
    </dgm:pt>
    <dgm:pt modelId="{E6B7C503-935D-47C9-86CC-A9BD6C68CAF1}" type="pres">
      <dgm:prSet presAssocID="{457BC2C9-0A6D-431A-BF55-AB3E6CAAECB1}" presName="Name37" presStyleLbl="parChTrans1D4" presStyleIdx="1" presStyleCnt="15"/>
      <dgm:spPr/>
    </dgm:pt>
    <dgm:pt modelId="{917CED1B-FF51-4027-8FDE-61909A900B06}" type="pres">
      <dgm:prSet presAssocID="{04B98295-65EE-4339-9083-490E17613684}" presName="hierRoot2" presStyleCnt="0">
        <dgm:presLayoutVars>
          <dgm:hierBranch/>
        </dgm:presLayoutVars>
      </dgm:prSet>
      <dgm:spPr/>
    </dgm:pt>
    <dgm:pt modelId="{AD23D258-1ED0-4CF1-8C4C-B7B4EED37EBD}" type="pres">
      <dgm:prSet presAssocID="{04B98295-65EE-4339-9083-490E17613684}" presName="rootComposite" presStyleCnt="0"/>
      <dgm:spPr/>
    </dgm:pt>
    <dgm:pt modelId="{77588EE6-07FF-4A05-B3C4-6BC1275B33CD}" type="pres">
      <dgm:prSet presAssocID="{04B98295-65EE-4339-9083-490E17613684}" presName="rootText" presStyleLbl="node4" presStyleIdx="1" presStyleCnt="15">
        <dgm:presLayoutVars>
          <dgm:chPref val="3"/>
        </dgm:presLayoutVars>
      </dgm:prSet>
      <dgm:spPr/>
    </dgm:pt>
    <dgm:pt modelId="{65A27CC0-6460-45A0-93B9-58A7865B280D}" type="pres">
      <dgm:prSet presAssocID="{04B98295-65EE-4339-9083-490E17613684}" presName="rootConnector" presStyleLbl="node4" presStyleIdx="1" presStyleCnt="15"/>
      <dgm:spPr/>
    </dgm:pt>
    <dgm:pt modelId="{E7BEC51C-0AFC-4E65-A7C0-177EB1DFBDD9}" type="pres">
      <dgm:prSet presAssocID="{04B98295-65EE-4339-9083-490E17613684}" presName="hierChild4" presStyleCnt="0"/>
      <dgm:spPr/>
    </dgm:pt>
    <dgm:pt modelId="{7768A3D5-24C0-4CA9-9B5B-33D8BB3D21E8}" type="pres">
      <dgm:prSet presAssocID="{71586171-316A-413D-90F4-FB9504B1356D}" presName="Name35" presStyleLbl="parChTrans1D4" presStyleIdx="2" presStyleCnt="15"/>
      <dgm:spPr/>
    </dgm:pt>
    <dgm:pt modelId="{DA121D6A-06D2-48D1-B6BB-C12F4D3462D7}" type="pres">
      <dgm:prSet presAssocID="{88AF84B5-CD81-4354-B603-F8EAA9BB6156}" presName="hierRoot2" presStyleCnt="0">
        <dgm:presLayoutVars>
          <dgm:hierBranch/>
        </dgm:presLayoutVars>
      </dgm:prSet>
      <dgm:spPr/>
    </dgm:pt>
    <dgm:pt modelId="{4A028CAF-A2D1-483B-88AC-C3F7A1AD5686}" type="pres">
      <dgm:prSet presAssocID="{88AF84B5-CD81-4354-B603-F8EAA9BB6156}" presName="rootComposite" presStyleCnt="0"/>
      <dgm:spPr/>
    </dgm:pt>
    <dgm:pt modelId="{659E87B4-B806-40B5-A949-C1E71A7109A3}" type="pres">
      <dgm:prSet presAssocID="{88AF84B5-CD81-4354-B603-F8EAA9BB6156}" presName="rootText" presStyleLbl="node4" presStyleIdx="2" presStyleCnt="15">
        <dgm:presLayoutVars>
          <dgm:chPref val="3"/>
        </dgm:presLayoutVars>
      </dgm:prSet>
      <dgm:spPr/>
    </dgm:pt>
    <dgm:pt modelId="{B0FE467F-7A40-4E1A-9B61-AF8925F9A425}" type="pres">
      <dgm:prSet presAssocID="{88AF84B5-CD81-4354-B603-F8EAA9BB6156}" presName="rootConnector" presStyleLbl="node4" presStyleIdx="2" presStyleCnt="15"/>
      <dgm:spPr/>
    </dgm:pt>
    <dgm:pt modelId="{495C1842-14EA-4B3C-8DC5-1FFC7EA5173E}" type="pres">
      <dgm:prSet presAssocID="{88AF84B5-CD81-4354-B603-F8EAA9BB6156}" presName="hierChild4" presStyleCnt="0"/>
      <dgm:spPr/>
    </dgm:pt>
    <dgm:pt modelId="{91EB42D5-7FC6-4EF2-B1AD-FBFC3CFB14CC}" type="pres">
      <dgm:prSet presAssocID="{88AF84B5-CD81-4354-B603-F8EAA9BB6156}" presName="hierChild5" presStyleCnt="0"/>
      <dgm:spPr/>
    </dgm:pt>
    <dgm:pt modelId="{6B10F680-B16B-47F9-84FD-FA519C38EC28}" type="pres">
      <dgm:prSet presAssocID="{04B98295-65EE-4339-9083-490E17613684}" presName="hierChild5" presStyleCnt="0"/>
      <dgm:spPr/>
    </dgm:pt>
    <dgm:pt modelId="{2321932C-29A9-41DC-81D0-1544630002EE}" type="pres">
      <dgm:prSet presAssocID="{3516EA52-5858-40F9-850D-F5458A2F34FB}" presName="hierChild5" presStyleCnt="0"/>
      <dgm:spPr/>
    </dgm:pt>
    <dgm:pt modelId="{D4AD3D40-DA02-4580-A040-2832BD20B0DC}" type="pres">
      <dgm:prSet presAssocID="{82095574-578C-4137-B1FA-38EEAF5D5CDC}" presName="hierChild5" presStyleCnt="0"/>
      <dgm:spPr/>
    </dgm:pt>
    <dgm:pt modelId="{3F533386-6583-45A0-9B5B-90352F50CCC4}" type="pres">
      <dgm:prSet presAssocID="{4FEE35E7-325B-481E-BD57-B4EEA27840E7}" presName="Name35" presStyleLbl="parChTrans1D3" presStyleIdx="1" presStyleCnt="5"/>
      <dgm:spPr/>
    </dgm:pt>
    <dgm:pt modelId="{367E08B5-96FE-437A-9FF9-2B6678BD403C}" type="pres">
      <dgm:prSet presAssocID="{10C58F4A-DC7D-4858-8F8C-7AF13149F419}" presName="hierRoot2" presStyleCnt="0">
        <dgm:presLayoutVars>
          <dgm:hierBranch val="init"/>
        </dgm:presLayoutVars>
      </dgm:prSet>
      <dgm:spPr/>
    </dgm:pt>
    <dgm:pt modelId="{4AAB0C5C-7290-4BF2-98E1-6BCB0E218ACE}" type="pres">
      <dgm:prSet presAssocID="{10C58F4A-DC7D-4858-8F8C-7AF13149F419}" presName="rootComposite" presStyleCnt="0"/>
      <dgm:spPr/>
    </dgm:pt>
    <dgm:pt modelId="{1711E337-6AD4-410D-932A-6E3F1F217A83}" type="pres">
      <dgm:prSet presAssocID="{10C58F4A-DC7D-4858-8F8C-7AF13149F419}" presName="rootText" presStyleLbl="node3" presStyleIdx="1" presStyleCnt="5">
        <dgm:presLayoutVars>
          <dgm:chPref val="3"/>
        </dgm:presLayoutVars>
      </dgm:prSet>
      <dgm:spPr/>
    </dgm:pt>
    <dgm:pt modelId="{A21C8DC0-52FD-4985-9D00-D7E100576B40}" type="pres">
      <dgm:prSet presAssocID="{10C58F4A-DC7D-4858-8F8C-7AF13149F419}" presName="rootConnector" presStyleLbl="node3" presStyleIdx="1" presStyleCnt="5"/>
      <dgm:spPr/>
    </dgm:pt>
    <dgm:pt modelId="{FA52AB7D-C2D0-45B3-867C-C850D6CCBF13}" type="pres">
      <dgm:prSet presAssocID="{10C58F4A-DC7D-4858-8F8C-7AF13149F419}" presName="hierChild4" presStyleCnt="0"/>
      <dgm:spPr/>
    </dgm:pt>
    <dgm:pt modelId="{3CC8306B-3A6A-48DA-AE38-5746C5E62C44}" type="pres">
      <dgm:prSet presAssocID="{2D167F5A-7FF5-4627-8469-943A8628D7C8}" presName="Name37" presStyleLbl="parChTrans1D4" presStyleIdx="3" presStyleCnt="15"/>
      <dgm:spPr/>
    </dgm:pt>
    <dgm:pt modelId="{FE8472EA-0ADD-463D-A7C8-35D533E6B54F}" type="pres">
      <dgm:prSet presAssocID="{7BA5AC8D-1B78-48B7-9742-8C300DAD0566}" presName="hierRoot2" presStyleCnt="0">
        <dgm:presLayoutVars>
          <dgm:hierBranch val="init"/>
        </dgm:presLayoutVars>
      </dgm:prSet>
      <dgm:spPr/>
    </dgm:pt>
    <dgm:pt modelId="{1A99B6FA-DDE9-4D8A-8E29-23D93D82695F}" type="pres">
      <dgm:prSet presAssocID="{7BA5AC8D-1B78-48B7-9742-8C300DAD0566}" presName="rootComposite" presStyleCnt="0"/>
      <dgm:spPr/>
    </dgm:pt>
    <dgm:pt modelId="{576BCD7A-9247-4902-9136-2C29B8647E7C}" type="pres">
      <dgm:prSet presAssocID="{7BA5AC8D-1B78-48B7-9742-8C300DAD0566}" presName="rootText" presStyleLbl="node4" presStyleIdx="3" presStyleCnt="15">
        <dgm:presLayoutVars>
          <dgm:chPref val="3"/>
        </dgm:presLayoutVars>
      </dgm:prSet>
      <dgm:spPr/>
    </dgm:pt>
    <dgm:pt modelId="{42877DB9-3A81-4EB3-B41B-83C1C5112775}" type="pres">
      <dgm:prSet presAssocID="{7BA5AC8D-1B78-48B7-9742-8C300DAD0566}" presName="rootConnector" presStyleLbl="node4" presStyleIdx="3" presStyleCnt="15"/>
      <dgm:spPr/>
    </dgm:pt>
    <dgm:pt modelId="{3B9DA062-7CC8-493C-A4B3-8D42858CFE58}" type="pres">
      <dgm:prSet presAssocID="{7BA5AC8D-1B78-48B7-9742-8C300DAD0566}" presName="hierChild4" presStyleCnt="0"/>
      <dgm:spPr/>
    </dgm:pt>
    <dgm:pt modelId="{E44C571E-12EC-4E10-A179-C664AB94CF64}" type="pres">
      <dgm:prSet presAssocID="{48478FB4-D8FB-4631-AFE7-6ECC7C928D83}" presName="Name37" presStyleLbl="parChTrans1D4" presStyleIdx="4" presStyleCnt="15"/>
      <dgm:spPr/>
    </dgm:pt>
    <dgm:pt modelId="{EA01D2E7-165C-4F0D-9B6E-F8327269521A}" type="pres">
      <dgm:prSet presAssocID="{813BD5A1-0C85-4A62-9929-3FCE4058230B}" presName="hierRoot2" presStyleCnt="0">
        <dgm:presLayoutVars>
          <dgm:hierBranch/>
        </dgm:presLayoutVars>
      </dgm:prSet>
      <dgm:spPr/>
    </dgm:pt>
    <dgm:pt modelId="{84C17B02-942B-4ABE-90E1-E5CAC2549735}" type="pres">
      <dgm:prSet presAssocID="{813BD5A1-0C85-4A62-9929-3FCE4058230B}" presName="rootComposite" presStyleCnt="0"/>
      <dgm:spPr/>
    </dgm:pt>
    <dgm:pt modelId="{0D9A7BE5-2F09-4E69-A5B4-F7EAB4710A3C}" type="pres">
      <dgm:prSet presAssocID="{813BD5A1-0C85-4A62-9929-3FCE4058230B}" presName="rootText" presStyleLbl="node4" presStyleIdx="4" presStyleCnt="15">
        <dgm:presLayoutVars>
          <dgm:chPref val="3"/>
        </dgm:presLayoutVars>
      </dgm:prSet>
      <dgm:spPr/>
    </dgm:pt>
    <dgm:pt modelId="{F1F4FA1A-28FE-471B-88D5-418C984BA321}" type="pres">
      <dgm:prSet presAssocID="{813BD5A1-0C85-4A62-9929-3FCE4058230B}" presName="rootConnector" presStyleLbl="node4" presStyleIdx="4" presStyleCnt="15"/>
      <dgm:spPr/>
    </dgm:pt>
    <dgm:pt modelId="{D2D35D64-5021-4C2B-BF8B-2181E4885D8C}" type="pres">
      <dgm:prSet presAssocID="{813BD5A1-0C85-4A62-9929-3FCE4058230B}" presName="hierChild4" presStyleCnt="0"/>
      <dgm:spPr/>
    </dgm:pt>
    <dgm:pt modelId="{4FF070A0-A302-4418-8380-94F2C0E2A375}" type="pres">
      <dgm:prSet presAssocID="{256F666F-8A12-488F-B63E-41A174EFBB89}" presName="Name35" presStyleLbl="parChTrans1D4" presStyleIdx="5" presStyleCnt="15"/>
      <dgm:spPr/>
    </dgm:pt>
    <dgm:pt modelId="{B8F30D4A-B809-4CED-8C42-04FBDE621854}" type="pres">
      <dgm:prSet presAssocID="{E324B059-5E48-4900-88A7-1E4B99A830E8}" presName="hierRoot2" presStyleCnt="0">
        <dgm:presLayoutVars>
          <dgm:hierBranch val="init"/>
        </dgm:presLayoutVars>
      </dgm:prSet>
      <dgm:spPr/>
    </dgm:pt>
    <dgm:pt modelId="{0A1ED804-4C8C-439C-BEDF-01D4F63B7143}" type="pres">
      <dgm:prSet presAssocID="{E324B059-5E48-4900-88A7-1E4B99A830E8}" presName="rootComposite" presStyleCnt="0"/>
      <dgm:spPr/>
    </dgm:pt>
    <dgm:pt modelId="{B47840EE-EEDC-485D-8A7A-27ED491356E2}" type="pres">
      <dgm:prSet presAssocID="{E324B059-5E48-4900-88A7-1E4B99A830E8}" presName="rootText" presStyleLbl="node4" presStyleIdx="5" presStyleCnt="15">
        <dgm:presLayoutVars>
          <dgm:chPref val="3"/>
        </dgm:presLayoutVars>
      </dgm:prSet>
      <dgm:spPr/>
    </dgm:pt>
    <dgm:pt modelId="{D06CD961-1DB8-45A1-A0CD-2C0ADEC340DA}" type="pres">
      <dgm:prSet presAssocID="{E324B059-5E48-4900-88A7-1E4B99A830E8}" presName="rootConnector" presStyleLbl="node4" presStyleIdx="5" presStyleCnt="15"/>
      <dgm:spPr/>
    </dgm:pt>
    <dgm:pt modelId="{AAC55C4E-F775-4634-A46D-CC9E0748EB5A}" type="pres">
      <dgm:prSet presAssocID="{E324B059-5E48-4900-88A7-1E4B99A830E8}" presName="hierChild4" presStyleCnt="0"/>
      <dgm:spPr/>
    </dgm:pt>
    <dgm:pt modelId="{4C4E2B2E-2488-48B2-99D0-4CA42D4C8746}" type="pres">
      <dgm:prSet presAssocID="{E324B059-5E48-4900-88A7-1E4B99A830E8}" presName="hierChild5" presStyleCnt="0"/>
      <dgm:spPr/>
    </dgm:pt>
    <dgm:pt modelId="{51795ED6-746A-4709-971B-42EF6A5C0213}" type="pres">
      <dgm:prSet presAssocID="{813BD5A1-0C85-4A62-9929-3FCE4058230B}" presName="hierChild5" presStyleCnt="0"/>
      <dgm:spPr/>
    </dgm:pt>
    <dgm:pt modelId="{DAFE09DF-B36C-4C91-85C2-41E94B886CBF}" type="pres">
      <dgm:prSet presAssocID="{7BA5AC8D-1B78-48B7-9742-8C300DAD0566}" presName="hierChild5" presStyleCnt="0"/>
      <dgm:spPr/>
    </dgm:pt>
    <dgm:pt modelId="{AA79DC20-78BA-4EC7-A85D-BA60A9C4D682}" type="pres">
      <dgm:prSet presAssocID="{10C58F4A-DC7D-4858-8F8C-7AF13149F419}" presName="hierChild5" presStyleCnt="0"/>
      <dgm:spPr/>
    </dgm:pt>
    <dgm:pt modelId="{01F38431-6A9B-42A1-A9B2-A5EB0C94CD4C}" type="pres">
      <dgm:prSet presAssocID="{ECD2214B-A0AB-4F76-B16A-2117E8D734E8}" presName="hierChild5" presStyleCnt="0"/>
      <dgm:spPr/>
    </dgm:pt>
    <dgm:pt modelId="{9C204FD9-60B9-4311-AE87-83F1E9878391}" type="pres">
      <dgm:prSet presAssocID="{D4D5CE9F-1411-409F-81FE-0485D51E7C10}" presName="Name37" presStyleLbl="parChTrans1D2" presStyleIdx="1" presStyleCnt="4"/>
      <dgm:spPr/>
    </dgm:pt>
    <dgm:pt modelId="{6E8D15DE-8190-4A74-8313-9D9AAFF7D8BC}" type="pres">
      <dgm:prSet presAssocID="{277F85FB-7A5A-4764-B753-B323BDF16F98}" presName="hierRoot2" presStyleCnt="0">
        <dgm:presLayoutVars>
          <dgm:hierBranch val="init"/>
        </dgm:presLayoutVars>
      </dgm:prSet>
      <dgm:spPr/>
    </dgm:pt>
    <dgm:pt modelId="{90911DD1-258A-44E7-A465-36AFF204A11D}" type="pres">
      <dgm:prSet presAssocID="{277F85FB-7A5A-4764-B753-B323BDF16F98}" presName="rootComposite" presStyleCnt="0"/>
      <dgm:spPr/>
    </dgm:pt>
    <dgm:pt modelId="{8BF851D5-2953-4D1E-9734-31303DA0B0D9}" type="pres">
      <dgm:prSet presAssocID="{277F85FB-7A5A-4764-B753-B323BDF16F98}" presName="rootText" presStyleLbl="node2" presStyleIdx="1" presStyleCnt="4">
        <dgm:presLayoutVars>
          <dgm:chPref val="3"/>
        </dgm:presLayoutVars>
      </dgm:prSet>
      <dgm:spPr/>
    </dgm:pt>
    <dgm:pt modelId="{DEF05391-8E03-4CC8-A7F3-6C1A9950F0D4}" type="pres">
      <dgm:prSet presAssocID="{277F85FB-7A5A-4764-B753-B323BDF16F98}" presName="rootConnector" presStyleLbl="node2" presStyleIdx="1" presStyleCnt="4"/>
      <dgm:spPr/>
    </dgm:pt>
    <dgm:pt modelId="{734C3C6A-5F91-4305-9CC4-015453BF6B32}" type="pres">
      <dgm:prSet presAssocID="{277F85FB-7A5A-4764-B753-B323BDF16F98}" presName="hierChild4" presStyleCnt="0"/>
      <dgm:spPr/>
    </dgm:pt>
    <dgm:pt modelId="{1774828B-4E4E-46A0-87CE-B6F846C93FC6}" type="pres">
      <dgm:prSet presAssocID="{24047F41-3253-49EB-B0CB-C3756B11B8DF}" presName="Name37" presStyleLbl="parChTrans1D3" presStyleIdx="2" presStyleCnt="5"/>
      <dgm:spPr/>
    </dgm:pt>
    <dgm:pt modelId="{7584508D-528E-4CD4-8ED2-C197DB31B64F}" type="pres">
      <dgm:prSet presAssocID="{FC5E774B-9E1F-47B6-99F6-0F5EAA2A28C4}" presName="hierRoot2" presStyleCnt="0">
        <dgm:presLayoutVars>
          <dgm:hierBranch val="init"/>
        </dgm:presLayoutVars>
      </dgm:prSet>
      <dgm:spPr/>
    </dgm:pt>
    <dgm:pt modelId="{DAE868E6-BCA9-44C6-B976-DE40964E3F56}" type="pres">
      <dgm:prSet presAssocID="{FC5E774B-9E1F-47B6-99F6-0F5EAA2A28C4}" presName="rootComposite" presStyleCnt="0"/>
      <dgm:spPr/>
    </dgm:pt>
    <dgm:pt modelId="{0C2568F9-EC69-4B63-9891-45ACB25A5070}" type="pres">
      <dgm:prSet presAssocID="{FC5E774B-9E1F-47B6-99F6-0F5EAA2A28C4}" presName="rootText" presStyleLbl="node3" presStyleIdx="2" presStyleCnt="5">
        <dgm:presLayoutVars>
          <dgm:chPref val="3"/>
        </dgm:presLayoutVars>
      </dgm:prSet>
      <dgm:spPr/>
    </dgm:pt>
    <dgm:pt modelId="{75331A54-69CF-4E84-9B08-0E9DBEB10C08}" type="pres">
      <dgm:prSet presAssocID="{FC5E774B-9E1F-47B6-99F6-0F5EAA2A28C4}" presName="rootConnector" presStyleLbl="node3" presStyleIdx="2" presStyleCnt="5"/>
      <dgm:spPr/>
    </dgm:pt>
    <dgm:pt modelId="{90E75DF4-9961-41FC-978C-89A3EAD66E4F}" type="pres">
      <dgm:prSet presAssocID="{FC5E774B-9E1F-47B6-99F6-0F5EAA2A28C4}" presName="hierChild4" presStyleCnt="0"/>
      <dgm:spPr/>
    </dgm:pt>
    <dgm:pt modelId="{9C667106-3E8E-423F-982E-D18CD95A5DAF}" type="pres">
      <dgm:prSet presAssocID="{8690C7F9-BF3A-4693-85EC-3391E9444BB5}" presName="Name37" presStyleLbl="parChTrans1D4" presStyleIdx="6" presStyleCnt="15"/>
      <dgm:spPr/>
    </dgm:pt>
    <dgm:pt modelId="{AF726B4A-287E-44E1-8736-BDF811D673E1}" type="pres">
      <dgm:prSet presAssocID="{74C843FD-1C60-4F5C-A23E-BA2A1F481F4F}" presName="hierRoot2" presStyleCnt="0">
        <dgm:presLayoutVars>
          <dgm:hierBranch val="init"/>
        </dgm:presLayoutVars>
      </dgm:prSet>
      <dgm:spPr/>
    </dgm:pt>
    <dgm:pt modelId="{6CA0B372-F803-40D6-A94B-6701E7690D6F}" type="pres">
      <dgm:prSet presAssocID="{74C843FD-1C60-4F5C-A23E-BA2A1F481F4F}" presName="rootComposite" presStyleCnt="0"/>
      <dgm:spPr/>
    </dgm:pt>
    <dgm:pt modelId="{2857EA65-9A37-412A-85FC-8D2FE562797E}" type="pres">
      <dgm:prSet presAssocID="{74C843FD-1C60-4F5C-A23E-BA2A1F481F4F}" presName="rootText" presStyleLbl="node4" presStyleIdx="6" presStyleCnt="15">
        <dgm:presLayoutVars>
          <dgm:chPref val="3"/>
        </dgm:presLayoutVars>
      </dgm:prSet>
      <dgm:spPr/>
    </dgm:pt>
    <dgm:pt modelId="{15021183-FC39-446C-A00B-3A763D633193}" type="pres">
      <dgm:prSet presAssocID="{74C843FD-1C60-4F5C-A23E-BA2A1F481F4F}" presName="rootConnector" presStyleLbl="node4" presStyleIdx="6" presStyleCnt="15"/>
      <dgm:spPr/>
    </dgm:pt>
    <dgm:pt modelId="{5716D3BB-F679-456F-919F-3674A86A2BBB}" type="pres">
      <dgm:prSet presAssocID="{74C843FD-1C60-4F5C-A23E-BA2A1F481F4F}" presName="hierChild4" presStyleCnt="0"/>
      <dgm:spPr/>
    </dgm:pt>
    <dgm:pt modelId="{2D1AA0F4-9085-4715-9878-B26CADAF62D4}" type="pres">
      <dgm:prSet presAssocID="{9EE8CFD6-4586-4D81-B3F6-C8A8F884ED1C}" presName="Name37" presStyleLbl="parChTrans1D4" presStyleIdx="7" presStyleCnt="15"/>
      <dgm:spPr/>
    </dgm:pt>
    <dgm:pt modelId="{FCBD346F-E7AA-42AA-A679-A9EC0AA45082}" type="pres">
      <dgm:prSet presAssocID="{51D49AA8-DC57-48A6-943A-BFD9C8E440B2}" presName="hierRoot2" presStyleCnt="0">
        <dgm:presLayoutVars>
          <dgm:hierBranch/>
        </dgm:presLayoutVars>
      </dgm:prSet>
      <dgm:spPr/>
    </dgm:pt>
    <dgm:pt modelId="{44535D74-4FEF-4EBB-8529-47BAA6A05181}" type="pres">
      <dgm:prSet presAssocID="{51D49AA8-DC57-48A6-943A-BFD9C8E440B2}" presName="rootComposite" presStyleCnt="0"/>
      <dgm:spPr/>
    </dgm:pt>
    <dgm:pt modelId="{15740AF5-7E5F-408A-9507-D7F77521AF0F}" type="pres">
      <dgm:prSet presAssocID="{51D49AA8-DC57-48A6-943A-BFD9C8E440B2}" presName="rootText" presStyleLbl="node4" presStyleIdx="7" presStyleCnt="15">
        <dgm:presLayoutVars>
          <dgm:chPref val="3"/>
        </dgm:presLayoutVars>
      </dgm:prSet>
      <dgm:spPr/>
    </dgm:pt>
    <dgm:pt modelId="{D665B9C3-2A36-482F-9E80-1D4635BCBF3E}" type="pres">
      <dgm:prSet presAssocID="{51D49AA8-DC57-48A6-943A-BFD9C8E440B2}" presName="rootConnector" presStyleLbl="node4" presStyleIdx="7" presStyleCnt="15"/>
      <dgm:spPr/>
    </dgm:pt>
    <dgm:pt modelId="{0AD682A1-673B-4892-82FC-BB25AC0CFB33}" type="pres">
      <dgm:prSet presAssocID="{51D49AA8-DC57-48A6-943A-BFD9C8E440B2}" presName="hierChild4" presStyleCnt="0"/>
      <dgm:spPr/>
    </dgm:pt>
    <dgm:pt modelId="{D30DA184-CB7F-4AA0-90D8-4D090C19BF5A}" type="pres">
      <dgm:prSet presAssocID="{C070B381-CD7A-404B-876F-37BBA52BF066}" presName="Name35" presStyleLbl="parChTrans1D4" presStyleIdx="8" presStyleCnt="15"/>
      <dgm:spPr/>
    </dgm:pt>
    <dgm:pt modelId="{DB655A66-A4C3-43C4-9DEC-92FD6B48312E}" type="pres">
      <dgm:prSet presAssocID="{458C147A-1C0E-4298-88AD-EC913C218A43}" presName="hierRoot2" presStyleCnt="0">
        <dgm:presLayoutVars>
          <dgm:hierBranch/>
        </dgm:presLayoutVars>
      </dgm:prSet>
      <dgm:spPr/>
    </dgm:pt>
    <dgm:pt modelId="{F0DC9E47-5CBC-4CE7-BB1F-FA38780FC36A}" type="pres">
      <dgm:prSet presAssocID="{458C147A-1C0E-4298-88AD-EC913C218A43}" presName="rootComposite" presStyleCnt="0"/>
      <dgm:spPr/>
    </dgm:pt>
    <dgm:pt modelId="{639C4B17-0EC9-4685-896C-09367D83C80D}" type="pres">
      <dgm:prSet presAssocID="{458C147A-1C0E-4298-88AD-EC913C218A43}" presName="rootText" presStyleLbl="node4" presStyleIdx="8" presStyleCnt="15">
        <dgm:presLayoutVars>
          <dgm:chPref val="3"/>
        </dgm:presLayoutVars>
      </dgm:prSet>
      <dgm:spPr/>
    </dgm:pt>
    <dgm:pt modelId="{E884E33E-A457-4726-B519-B42F4DACA7CD}" type="pres">
      <dgm:prSet presAssocID="{458C147A-1C0E-4298-88AD-EC913C218A43}" presName="rootConnector" presStyleLbl="node4" presStyleIdx="8" presStyleCnt="15"/>
      <dgm:spPr/>
    </dgm:pt>
    <dgm:pt modelId="{EAEF1110-C91D-4C8B-90CD-9E7E1BD8366C}" type="pres">
      <dgm:prSet presAssocID="{458C147A-1C0E-4298-88AD-EC913C218A43}" presName="hierChild4" presStyleCnt="0"/>
      <dgm:spPr/>
    </dgm:pt>
    <dgm:pt modelId="{CF6BF789-728E-4CFD-B263-A12642AAA288}" type="pres">
      <dgm:prSet presAssocID="{458C147A-1C0E-4298-88AD-EC913C218A43}" presName="hierChild5" presStyleCnt="0"/>
      <dgm:spPr/>
    </dgm:pt>
    <dgm:pt modelId="{7ADEBF18-722D-4569-B6DC-11E19B2B76B4}" type="pres">
      <dgm:prSet presAssocID="{51D49AA8-DC57-48A6-943A-BFD9C8E440B2}" presName="hierChild5" presStyleCnt="0"/>
      <dgm:spPr/>
    </dgm:pt>
    <dgm:pt modelId="{2A26DDD1-336A-4602-8EC6-1EBB1570016E}" type="pres">
      <dgm:prSet presAssocID="{74C843FD-1C60-4F5C-A23E-BA2A1F481F4F}" presName="hierChild5" presStyleCnt="0"/>
      <dgm:spPr/>
    </dgm:pt>
    <dgm:pt modelId="{685B404F-3551-4028-8529-4D821125F773}" type="pres">
      <dgm:prSet presAssocID="{FC5E774B-9E1F-47B6-99F6-0F5EAA2A28C4}" presName="hierChild5" presStyleCnt="0"/>
      <dgm:spPr/>
    </dgm:pt>
    <dgm:pt modelId="{6A64EDAE-6E89-4FAB-979B-E62F76B1C696}" type="pres">
      <dgm:prSet presAssocID="{277F85FB-7A5A-4764-B753-B323BDF16F98}" presName="hierChild5" presStyleCnt="0"/>
      <dgm:spPr/>
    </dgm:pt>
    <dgm:pt modelId="{E455611E-5B74-4127-8834-C7F1271BF13E}" type="pres">
      <dgm:prSet presAssocID="{EB4F5D8F-271A-4B6A-AFCA-795D06D2B914}" presName="Name37" presStyleLbl="parChTrans1D2" presStyleIdx="2" presStyleCnt="4"/>
      <dgm:spPr/>
    </dgm:pt>
    <dgm:pt modelId="{D1217503-B7E5-49AF-B5A0-E8AB72B5FE6A}" type="pres">
      <dgm:prSet presAssocID="{4DA6F9AC-03BB-4043-9782-8FF09CF85CB6}" presName="hierRoot2" presStyleCnt="0">
        <dgm:presLayoutVars>
          <dgm:hierBranch/>
        </dgm:presLayoutVars>
      </dgm:prSet>
      <dgm:spPr/>
    </dgm:pt>
    <dgm:pt modelId="{E43FA77D-B066-49C1-98AD-E96CEE14825D}" type="pres">
      <dgm:prSet presAssocID="{4DA6F9AC-03BB-4043-9782-8FF09CF85CB6}" presName="rootComposite" presStyleCnt="0"/>
      <dgm:spPr/>
    </dgm:pt>
    <dgm:pt modelId="{19261FD0-A9CF-4AB7-A1FA-8EAE8C6AD87E}" type="pres">
      <dgm:prSet presAssocID="{4DA6F9AC-03BB-4043-9782-8FF09CF85CB6}" presName="rootText" presStyleLbl="node2" presStyleIdx="2" presStyleCnt="4" custScaleX="105165">
        <dgm:presLayoutVars>
          <dgm:chPref val="3"/>
        </dgm:presLayoutVars>
      </dgm:prSet>
      <dgm:spPr/>
    </dgm:pt>
    <dgm:pt modelId="{2C89141D-6F94-4EF8-B5B2-2B64570B37B4}" type="pres">
      <dgm:prSet presAssocID="{4DA6F9AC-03BB-4043-9782-8FF09CF85CB6}" presName="rootConnector" presStyleLbl="node2" presStyleIdx="2" presStyleCnt="4"/>
      <dgm:spPr/>
    </dgm:pt>
    <dgm:pt modelId="{D41EBB06-FB15-4998-B96E-A43B56D076A4}" type="pres">
      <dgm:prSet presAssocID="{4DA6F9AC-03BB-4043-9782-8FF09CF85CB6}" presName="hierChild4" presStyleCnt="0"/>
      <dgm:spPr/>
    </dgm:pt>
    <dgm:pt modelId="{4C9E1A5D-51A3-49BA-B6BC-C352B65EE2A6}" type="pres">
      <dgm:prSet presAssocID="{2EDEA5F1-2A2D-4EAD-BCD3-E8D35567406F}" presName="Name35" presStyleLbl="parChTrans1D3" presStyleIdx="3" presStyleCnt="5"/>
      <dgm:spPr/>
    </dgm:pt>
    <dgm:pt modelId="{E2298330-A7D7-4D6A-B57F-AFCC9F8D464B}" type="pres">
      <dgm:prSet presAssocID="{9AEF9100-7D42-4082-BFB3-4F7435348FBF}" presName="hierRoot2" presStyleCnt="0">
        <dgm:presLayoutVars>
          <dgm:hierBranch/>
        </dgm:presLayoutVars>
      </dgm:prSet>
      <dgm:spPr/>
    </dgm:pt>
    <dgm:pt modelId="{598A329C-D9A5-4C34-B30F-32CE6DF7E60E}" type="pres">
      <dgm:prSet presAssocID="{9AEF9100-7D42-4082-BFB3-4F7435348FBF}" presName="rootComposite" presStyleCnt="0"/>
      <dgm:spPr/>
    </dgm:pt>
    <dgm:pt modelId="{244A4053-87A9-4986-9B21-0C913EBF4D19}" type="pres">
      <dgm:prSet presAssocID="{9AEF9100-7D42-4082-BFB3-4F7435348FBF}" presName="rootText" presStyleLbl="node3" presStyleIdx="3" presStyleCnt="5">
        <dgm:presLayoutVars>
          <dgm:chPref val="3"/>
        </dgm:presLayoutVars>
      </dgm:prSet>
      <dgm:spPr/>
    </dgm:pt>
    <dgm:pt modelId="{5B2C403F-E142-483C-B679-4565716301E7}" type="pres">
      <dgm:prSet presAssocID="{9AEF9100-7D42-4082-BFB3-4F7435348FBF}" presName="rootConnector" presStyleLbl="node3" presStyleIdx="3" presStyleCnt="5"/>
      <dgm:spPr/>
    </dgm:pt>
    <dgm:pt modelId="{EDDDD382-31CF-4407-AFD2-635867F48474}" type="pres">
      <dgm:prSet presAssocID="{9AEF9100-7D42-4082-BFB3-4F7435348FBF}" presName="hierChild4" presStyleCnt="0"/>
      <dgm:spPr/>
    </dgm:pt>
    <dgm:pt modelId="{C2F0A9EC-7C43-4C9A-9220-C5BE28680AE6}" type="pres">
      <dgm:prSet presAssocID="{F397540C-2D22-44BE-A906-C73BBF50B2F5}" presName="Name35" presStyleLbl="parChTrans1D4" presStyleIdx="9" presStyleCnt="15"/>
      <dgm:spPr/>
    </dgm:pt>
    <dgm:pt modelId="{2F7A2174-1CB3-43E1-8AE0-64F2023D889A}" type="pres">
      <dgm:prSet presAssocID="{12133654-4CBB-4199-8A8E-67272527E12A}" presName="hierRoot2" presStyleCnt="0">
        <dgm:presLayoutVars>
          <dgm:hierBranch/>
        </dgm:presLayoutVars>
      </dgm:prSet>
      <dgm:spPr/>
    </dgm:pt>
    <dgm:pt modelId="{A255BD70-9B6A-4F91-8F56-E1DA90324883}" type="pres">
      <dgm:prSet presAssocID="{12133654-4CBB-4199-8A8E-67272527E12A}" presName="rootComposite" presStyleCnt="0"/>
      <dgm:spPr/>
    </dgm:pt>
    <dgm:pt modelId="{AB2B276F-F239-4A7E-A886-067748BF349A}" type="pres">
      <dgm:prSet presAssocID="{12133654-4CBB-4199-8A8E-67272527E12A}" presName="rootText" presStyleLbl="node4" presStyleIdx="9" presStyleCnt="15">
        <dgm:presLayoutVars>
          <dgm:chPref val="3"/>
        </dgm:presLayoutVars>
      </dgm:prSet>
      <dgm:spPr/>
    </dgm:pt>
    <dgm:pt modelId="{FC380313-EDA7-4C03-B5F1-17F987B3EC94}" type="pres">
      <dgm:prSet presAssocID="{12133654-4CBB-4199-8A8E-67272527E12A}" presName="rootConnector" presStyleLbl="node4" presStyleIdx="9" presStyleCnt="15"/>
      <dgm:spPr/>
    </dgm:pt>
    <dgm:pt modelId="{67F8A408-E1A6-446B-834C-4AC4C07EA14E}" type="pres">
      <dgm:prSet presAssocID="{12133654-4CBB-4199-8A8E-67272527E12A}" presName="hierChild4" presStyleCnt="0"/>
      <dgm:spPr/>
    </dgm:pt>
    <dgm:pt modelId="{B313257D-172A-4924-9B32-BBE2F0E2C49C}" type="pres">
      <dgm:prSet presAssocID="{13C201A0-3F50-478A-B55F-326E22606C07}" presName="Name35" presStyleLbl="parChTrans1D4" presStyleIdx="10" presStyleCnt="15"/>
      <dgm:spPr/>
    </dgm:pt>
    <dgm:pt modelId="{125952E6-D1A2-4806-B0DB-5D83E8FCB2C1}" type="pres">
      <dgm:prSet presAssocID="{96DD5ADB-0D8C-41AD-958F-C4CBB03E4055}" presName="hierRoot2" presStyleCnt="0">
        <dgm:presLayoutVars>
          <dgm:hierBranch val="init"/>
        </dgm:presLayoutVars>
      </dgm:prSet>
      <dgm:spPr/>
    </dgm:pt>
    <dgm:pt modelId="{BE45061C-50F9-4BA7-AE05-7E93871B1149}" type="pres">
      <dgm:prSet presAssocID="{96DD5ADB-0D8C-41AD-958F-C4CBB03E4055}" presName="rootComposite" presStyleCnt="0"/>
      <dgm:spPr/>
    </dgm:pt>
    <dgm:pt modelId="{C03C153C-C72B-4BFE-85C0-27D9BDD0CF30}" type="pres">
      <dgm:prSet presAssocID="{96DD5ADB-0D8C-41AD-958F-C4CBB03E4055}" presName="rootText" presStyleLbl="node4" presStyleIdx="10" presStyleCnt="15">
        <dgm:presLayoutVars>
          <dgm:chPref val="3"/>
        </dgm:presLayoutVars>
      </dgm:prSet>
      <dgm:spPr/>
    </dgm:pt>
    <dgm:pt modelId="{71454951-8A55-4BE3-B59B-F9598EDD516C}" type="pres">
      <dgm:prSet presAssocID="{96DD5ADB-0D8C-41AD-958F-C4CBB03E4055}" presName="rootConnector" presStyleLbl="node4" presStyleIdx="10" presStyleCnt="15"/>
      <dgm:spPr/>
    </dgm:pt>
    <dgm:pt modelId="{3FB7A1EA-2858-4E59-ABE8-0893DB2998B4}" type="pres">
      <dgm:prSet presAssocID="{96DD5ADB-0D8C-41AD-958F-C4CBB03E4055}" presName="hierChild4" presStyleCnt="0"/>
      <dgm:spPr/>
    </dgm:pt>
    <dgm:pt modelId="{32149348-A9EB-47C9-B34A-D11134C10E8B}" type="pres">
      <dgm:prSet presAssocID="{96DD5ADB-0D8C-41AD-958F-C4CBB03E4055}" presName="hierChild5" presStyleCnt="0"/>
      <dgm:spPr/>
    </dgm:pt>
    <dgm:pt modelId="{7EC8424C-B1C1-4695-9AA9-BB0CD92EF930}" type="pres">
      <dgm:prSet presAssocID="{3F9CED53-F994-4071-A8FC-005DCF1C1294}" presName="Name35" presStyleLbl="parChTrans1D4" presStyleIdx="11" presStyleCnt="15"/>
      <dgm:spPr/>
    </dgm:pt>
    <dgm:pt modelId="{B65EA732-7F32-45C2-81FE-E9D4903E0F8C}" type="pres">
      <dgm:prSet presAssocID="{C6C33125-FD0D-4D61-8CDC-EE48151CF2EA}" presName="hierRoot2" presStyleCnt="0">
        <dgm:presLayoutVars>
          <dgm:hierBranch val="init"/>
        </dgm:presLayoutVars>
      </dgm:prSet>
      <dgm:spPr/>
    </dgm:pt>
    <dgm:pt modelId="{A4AD7C54-64FD-4E45-B2B1-D7E80CA6655B}" type="pres">
      <dgm:prSet presAssocID="{C6C33125-FD0D-4D61-8CDC-EE48151CF2EA}" presName="rootComposite" presStyleCnt="0"/>
      <dgm:spPr/>
    </dgm:pt>
    <dgm:pt modelId="{082B9C1F-4087-4305-AEF5-12D83881C525}" type="pres">
      <dgm:prSet presAssocID="{C6C33125-FD0D-4D61-8CDC-EE48151CF2EA}" presName="rootText" presStyleLbl="node4" presStyleIdx="11" presStyleCnt="15">
        <dgm:presLayoutVars>
          <dgm:chPref val="3"/>
        </dgm:presLayoutVars>
      </dgm:prSet>
      <dgm:spPr/>
    </dgm:pt>
    <dgm:pt modelId="{BE191098-4AF2-402A-9C12-9D7F2617F036}" type="pres">
      <dgm:prSet presAssocID="{C6C33125-FD0D-4D61-8CDC-EE48151CF2EA}" presName="rootConnector" presStyleLbl="node4" presStyleIdx="11" presStyleCnt="15"/>
      <dgm:spPr/>
    </dgm:pt>
    <dgm:pt modelId="{58493262-B9A9-4814-979A-796A99D54B64}" type="pres">
      <dgm:prSet presAssocID="{C6C33125-FD0D-4D61-8CDC-EE48151CF2EA}" presName="hierChild4" presStyleCnt="0"/>
      <dgm:spPr/>
    </dgm:pt>
    <dgm:pt modelId="{D312776E-829E-4197-AA91-F06E48FC386E}" type="pres">
      <dgm:prSet presAssocID="{C6C33125-FD0D-4D61-8CDC-EE48151CF2EA}" presName="hierChild5" presStyleCnt="0"/>
      <dgm:spPr/>
    </dgm:pt>
    <dgm:pt modelId="{17B3F36D-760F-4524-AB00-F879EA70EC42}" type="pres">
      <dgm:prSet presAssocID="{12133654-4CBB-4199-8A8E-67272527E12A}" presName="hierChild5" presStyleCnt="0"/>
      <dgm:spPr/>
    </dgm:pt>
    <dgm:pt modelId="{18C22DD9-A27D-4CF4-8B73-5950D0BEB381}" type="pres">
      <dgm:prSet presAssocID="{9AEF9100-7D42-4082-BFB3-4F7435348FBF}" presName="hierChild5" presStyleCnt="0"/>
      <dgm:spPr/>
    </dgm:pt>
    <dgm:pt modelId="{4209BD05-ED9A-482D-8DFA-BD7B0BCFE045}" type="pres">
      <dgm:prSet presAssocID="{4DA6F9AC-03BB-4043-9782-8FF09CF85CB6}" presName="hierChild5" presStyleCnt="0"/>
      <dgm:spPr/>
    </dgm:pt>
    <dgm:pt modelId="{E155EFE9-CED6-4D81-BB30-C856DA8C72A4}" type="pres">
      <dgm:prSet presAssocID="{FAD2504D-0D6D-41C0-8597-A17088F73E62}" presName="Name37" presStyleLbl="parChTrans1D2" presStyleIdx="3" presStyleCnt="4"/>
      <dgm:spPr/>
    </dgm:pt>
    <dgm:pt modelId="{463E88AB-E7A9-4E73-A57A-466276FFA312}" type="pres">
      <dgm:prSet presAssocID="{BB47B4F1-0E3E-47D3-A8C6-B7E7D2BD3191}" presName="hierRoot2" presStyleCnt="0">
        <dgm:presLayoutVars>
          <dgm:hierBranch/>
        </dgm:presLayoutVars>
      </dgm:prSet>
      <dgm:spPr/>
    </dgm:pt>
    <dgm:pt modelId="{C0BC31A6-9159-407B-BB3E-35F665411E47}" type="pres">
      <dgm:prSet presAssocID="{BB47B4F1-0E3E-47D3-A8C6-B7E7D2BD3191}" presName="rootComposite" presStyleCnt="0"/>
      <dgm:spPr/>
    </dgm:pt>
    <dgm:pt modelId="{E5B4F0E5-5E5B-446D-8467-E168B88470D5}" type="pres">
      <dgm:prSet presAssocID="{BB47B4F1-0E3E-47D3-A8C6-B7E7D2BD3191}" presName="rootText" presStyleLbl="node2" presStyleIdx="3" presStyleCnt="4">
        <dgm:presLayoutVars>
          <dgm:chPref val="3"/>
        </dgm:presLayoutVars>
      </dgm:prSet>
      <dgm:spPr/>
    </dgm:pt>
    <dgm:pt modelId="{247B5D03-DB91-42DE-95EC-8C754CE0DB79}" type="pres">
      <dgm:prSet presAssocID="{BB47B4F1-0E3E-47D3-A8C6-B7E7D2BD3191}" presName="rootConnector" presStyleLbl="node2" presStyleIdx="3" presStyleCnt="4"/>
      <dgm:spPr/>
    </dgm:pt>
    <dgm:pt modelId="{6ABE664C-B245-495C-A037-9DA77CD3E622}" type="pres">
      <dgm:prSet presAssocID="{BB47B4F1-0E3E-47D3-A8C6-B7E7D2BD3191}" presName="hierChild4" presStyleCnt="0"/>
      <dgm:spPr/>
    </dgm:pt>
    <dgm:pt modelId="{0C068C75-5BD1-45D0-8A34-B3160A8DEFCC}" type="pres">
      <dgm:prSet presAssocID="{3B9988D2-3BE5-4788-98FC-50201BAEC064}" presName="Name35" presStyleLbl="parChTrans1D3" presStyleIdx="4" presStyleCnt="5"/>
      <dgm:spPr/>
    </dgm:pt>
    <dgm:pt modelId="{61A41A3B-AAE9-4C76-B4C0-57E9613E2D1C}" type="pres">
      <dgm:prSet presAssocID="{74475B68-8E17-44AD-8BB9-BA4787C85CDC}" presName="hierRoot2" presStyleCnt="0">
        <dgm:presLayoutVars>
          <dgm:hierBranch/>
        </dgm:presLayoutVars>
      </dgm:prSet>
      <dgm:spPr/>
    </dgm:pt>
    <dgm:pt modelId="{ABBFD725-EFFE-407B-8FA8-6E5C2A8CFFEF}" type="pres">
      <dgm:prSet presAssocID="{74475B68-8E17-44AD-8BB9-BA4787C85CDC}" presName="rootComposite" presStyleCnt="0"/>
      <dgm:spPr/>
    </dgm:pt>
    <dgm:pt modelId="{448350BC-13AD-48F3-8F77-2B5B57803978}" type="pres">
      <dgm:prSet presAssocID="{74475B68-8E17-44AD-8BB9-BA4787C85CDC}" presName="rootText" presStyleLbl="node3" presStyleIdx="4" presStyleCnt="5" custLinFactNeighborX="3098">
        <dgm:presLayoutVars>
          <dgm:chPref val="3"/>
        </dgm:presLayoutVars>
      </dgm:prSet>
      <dgm:spPr/>
    </dgm:pt>
    <dgm:pt modelId="{B60963DC-C4CE-4189-B99B-34B549B0B9DE}" type="pres">
      <dgm:prSet presAssocID="{74475B68-8E17-44AD-8BB9-BA4787C85CDC}" presName="rootConnector" presStyleLbl="node3" presStyleIdx="4" presStyleCnt="5"/>
      <dgm:spPr/>
    </dgm:pt>
    <dgm:pt modelId="{99CB6CDE-5D9D-46AF-985E-C3D2110C8C43}" type="pres">
      <dgm:prSet presAssocID="{74475B68-8E17-44AD-8BB9-BA4787C85CDC}" presName="hierChild4" presStyleCnt="0"/>
      <dgm:spPr/>
    </dgm:pt>
    <dgm:pt modelId="{59BDE325-C1DD-4D54-B622-422EC341BA13}" type="pres">
      <dgm:prSet presAssocID="{2CFFCD38-D4CD-4FF3-BC57-358A9C58EFA1}" presName="Name35" presStyleLbl="parChTrans1D4" presStyleIdx="12" presStyleCnt="15"/>
      <dgm:spPr/>
    </dgm:pt>
    <dgm:pt modelId="{20AD7DFB-C0FC-48CC-BE20-5153DD6AAAA4}" type="pres">
      <dgm:prSet presAssocID="{B9A74A39-FD66-40E8-903F-90A2B03CC26C}" presName="hierRoot2" presStyleCnt="0">
        <dgm:presLayoutVars>
          <dgm:hierBranch/>
        </dgm:presLayoutVars>
      </dgm:prSet>
      <dgm:spPr/>
    </dgm:pt>
    <dgm:pt modelId="{A197F447-64D3-44B8-A719-66FCA98E9896}" type="pres">
      <dgm:prSet presAssocID="{B9A74A39-FD66-40E8-903F-90A2B03CC26C}" presName="rootComposite" presStyleCnt="0"/>
      <dgm:spPr/>
    </dgm:pt>
    <dgm:pt modelId="{1774C395-5440-41BE-8E40-38EE72E39495}" type="pres">
      <dgm:prSet presAssocID="{B9A74A39-FD66-40E8-903F-90A2B03CC26C}" presName="rootText" presStyleLbl="node4" presStyleIdx="12" presStyleCnt="15">
        <dgm:presLayoutVars>
          <dgm:chPref val="3"/>
        </dgm:presLayoutVars>
      </dgm:prSet>
      <dgm:spPr/>
    </dgm:pt>
    <dgm:pt modelId="{7709E52B-B445-435C-8E37-18EC68E662B9}" type="pres">
      <dgm:prSet presAssocID="{B9A74A39-FD66-40E8-903F-90A2B03CC26C}" presName="rootConnector" presStyleLbl="node4" presStyleIdx="12" presStyleCnt="15"/>
      <dgm:spPr/>
    </dgm:pt>
    <dgm:pt modelId="{93E69616-DAAA-4202-A8ED-737887D985D4}" type="pres">
      <dgm:prSet presAssocID="{B9A74A39-FD66-40E8-903F-90A2B03CC26C}" presName="hierChild4" presStyleCnt="0"/>
      <dgm:spPr/>
    </dgm:pt>
    <dgm:pt modelId="{3B23E786-4C50-496C-9776-039473A66BF9}" type="pres">
      <dgm:prSet presAssocID="{8193A8A0-A538-483C-B5EF-5B04E7A3AB91}" presName="Name35" presStyleLbl="parChTrans1D4" presStyleIdx="13" presStyleCnt="15"/>
      <dgm:spPr/>
    </dgm:pt>
    <dgm:pt modelId="{2C2A9776-86A6-4F26-B8D4-4A80F24546C1}" type="pres">
      <dgm:prSet presAssocID="{9EA2D5AD-936F-46C0-8D0E-C3FD11A2E64F}" presName="hierRoot2" presStyleCnt="0">
        <dgm:presLayoutVars>
          <dgm:hierBranch/>
        </dgm:presLayoutVars>
      </dgm:prSet>
      <dgm:spPr/>
    </dgm:pt>
    <dgm:pt modelId="{C2397C19-6996-414C-9970-C8386513F34C}" type="pres">
      <dgm:prSet presAssocID="{9EA2D5AD-936F-46C0-8D0E-C3FD11A2E64F}" presName="rootComposite" presStyleCnt="0"/>
      <dgm:spPr/>
    </dgm:pt>
    <dgm:pt modelId="{6738FE56-6C40-4FB7-85AE-B387B1D3FAE7}" type="pres">
      <dgm:prSet presAssocID="{9EA2D5AD-936F-46C0-8D0E-C3FD11A2E64F}" presName="rootText" presStyleLbl="node4" presStyleIdx="13" presStyleCnt="15">
        <dgm:presLayoutVars>
          <dgm:chPref val="3"/>
        </dgm:presLayoutVars>
      </dgm:prSet>
      <dgm:spPr/>
    </dgm:pt>
    <dgm:pt modelId="{46F00669-B7CA-4E20-8264-0F4D3902C7AF}" type="pres">
      <dgm:prSet presAssocID="{9EA2D5AD-936F-46C0-8D0E-C3FD11A2E64F}" presName="rootConnector" presStyleLbl="node4" presStyleIdx="13" presStyleCnt="15"/>
      <dgm:spPr/>
    </dgm:pt>
    <dgm:pt modelId="{81753E23-23EF-4563-8A1E-72EF191EAA1C}" type="pres">
      <dgm:prSet presAssocID="{9EA2D5AD-936F-46C0-8D0E-C3FD11A2E64F}" presName="hierChild4" presStyleCnt="0"/>
      <dgm:spPr/>
    </dgm:pt>
    <dgm:pt modelId="{2FD12A18-5A31-486B-99F6-21967168D747}" type="pres">
      <dgm:prSet presAssocID="{9EA2D5AD-936F-46C0-8D0E-C3FD11A2E64F}" presName="hierChild5" presStyleCnt="0"/>
      <dgm:spPr/>
    </dgm:pt>
    <dgm:pt modelId="{6E9F8868-A9B3-4FC6-BA8F-F65815DDBA81}" type="pres">
      <dgm:prSet presAssocID="{D1AE811A-A1A5-499D-84C5-17C3752930B5}" presName="Name35" presStyleLbl="parChTrans1D4" presStyleIdx="14" presStyleCnt="15"/>
      <dgm:spPr/>
    </dgm:pt>
    <dgm:pt modelId="{83C9D42D-C296-4A17-B3E7-C800DC340411}" type="pres">
      <dgm:prSet presAssocID="{107DB5CE-9ED2-4F99-A428-C34401567A8F}" presName="hierRoot2" presStyleCnt="0">
        <dgm:presLayoutVars>
          <dgm:hierBranch val="init"/>
        </dgm:presLayoutVars>
      </dgm:prSet>
      <dgm:spPr/>
    </dgm:pt>
    <dgm:pt modelId="{D1517C81-FC0B-4AF0-AC7E-6D7755C38894}" type="pres">
      <dgm:prSet presAssocID="{107DB5CE-9ED2-4F99-A428-C34401567A8F}" presName="rootComposite" presStyleCnt="0"/>
      <dgm:spPr/>
    </dgm:pt>
    <dgm:pt modelId="{DAF373AE-DAEE-49AA-AA9F-8E4E8D46987D}" type="pres">
      <dgm:prSet presAssocID="{107DB5CE-9ED2-4F99-A428-C34401567A8F}" presName="rootText" presStyleLbl="node4" presStyleIdx="14" presStyleCnt="15">
        <dgm:presLayoutVars>
          <dgm:chPref val="3"/>
        </dgm:presLayoutVars>
      </dgm:prSet>
      <dgm:spPr/>
    </dgm:pt>
    <dgm:pt modelId="{7105E889-71B6-4032-AB1F-EC69BBFF77E0}" type="pres">
      <dgm:prSet presAssocID="{107DB5CE-9ED2-4F99-A428-C34401567A8F}" presName="rootConnector" presStyleLbl="node4" presStyleIdx="14" presStyleCnt="15"/>
      <dgm:spPr/>
    </dgm:pt>
    <dgm:pt modelId="{321D3306-4DC8-4604-9407-8E8F46FF0B5F}" type="pres">
      <dgm:prSet presAssocID="{107DB5CE-9ED2-4F99-A428-C34401567A8F}" presName="hierChild4" presStyleCnt="0"/>
      <dgm:spPr/>
    </dgm:pt>
    <dgm:pt modelId="{EE6E6412-57EE-488F-80F8-449AEC09E5CA}" type="pres">
      <dgm:prSet presAssocID="{107DB5CE-9ED2-4F99-A428-C34401567A8F}" presName="hierChild5" presStyleCnt="0"/>
      <dgm:spPr/>
    </dgm:pt>
    <dgm:pt modelId="{FFD1F192-6569-4BAE-9524-B98B6FDC9DCE}" type="pres">
      <dgm:prSet presAssocID="{B9A74A39-FD66-40E8-903F-90A2B03CC26C}" presName="hierChild5" presStyleCnt="0"/>
      <dgm:spPr/>
    </dgm:pt>
    <dgm:pt modelId="{4575B34C-1B09-46C5-BFE9-E74AF25EA7CC}" type="pres">
      <dgm:prSet presAssocID="{74475B68-8E17-44AD-8BB9-BA4787C85CDC}" presName="hierChild5" presStyleCnt="0"/>
      <dgm:spPr/>
    </dgm:pt>
    <dgm:pt modelId="{4DAFD36C-78EF-4252-8EFC-0D8BAFCAAE87}" type="pres">
      <dgm:prSet presAssocID="{BB47B4F1-0E3E-47D3-A8C6-B7E7D2BD3191}" presName="hierChild5" presStyleCnt="0"/>
      <dgm:spPr/>
    </dgm:pt>
    <dgm:pt modelId="{11965510-2FD8-45EB-9F33-C6BE2661B126}" type="pres">
      <dgm:prSet presAssocID="{1EE50DA9-624E-4DD4-8D2F-A511A64A26AE}" presName="hierChild3" presStyleCnt="0"/>
      <dgm:spPr/>
    </dgm:pt>
  </dgm:ptLst>
  <dgm:cxnLst>
    <dgm:cxn modelId="{3EABF302-20EE-499A-8F32-4052535F8E38}" type="presOf" srcId="{4FEE35E7-325B-481E-BD57-B4EEA27840E7}" destId="{3F533386-6583-45A0-9B5B-90352F50CCC4}" srcOrd="0" destOrd="0" presId="urn:microsoft.com/office/officeart/2005/8/layout/orgChart1"/>
    <dgm:cxn modelId="{A308BA11-AAF3-4AD5-9C45-4E5AFE5BA6B6}" srcId="{74475B68-8E17-44AD-8BB9-BA4787C85CDC}" destId="{B9A74A39-FD66-40E8-903F-90A2B03CC26C}" srcOrd="0" destOrd="0" parTransId="{2CFFCD38-D4CD-4FF3-BC57-358A9C58EFA1}" sibTransId="{8DEBE12E-3833-4250-B245-C51DE9409C57}"/>
    <dgm:cxn modelId="{83F2FE12-09D7-44A4-9E82-B778C5AC5735}" type="presOf" srcId="{88AF84B5-CD81-4354-B603-F8EAA9BB6156}" destId="{B0FE467F-7A40-4E1A-9B61-AF8925F9A425}" srcOrd="1" destOrd="0" presId="urn:microsoft.com/office/officeart/2005/8/layout/orgChart1"/>
    <dgm:cxn modelId="{0B562813-A880-4B0A-9134-9752A6F774AB}" type="presOf" srcId="{1FAC7D2E-D1CE-46FA-9832-8E64C071D7C4}" destId="{05BA8F78-421A-4845-81BE-221B2D8D38AE}" srcOrd="0" destOrd="0" presId="urn:microsoft.com/office/officeart/2005/8/layout/orgChart1"/>
    <dgm:cxn modelId="{EEDD5E13-82BF-47F4-84AD-F432D5343D7F}" type="presOf" srcId="{74475B68-8E17-44AD-8BB9-BA4787C85CDC}" destId="{B60963DC-C4CE-4189-B99B-34B549B0B9DE}" srcOrd="1" destOrd="0" presId="urn:microsoft.com/office/officeart/2005/8/layout/orgChart1"/>
    <dgm:cxn modelId="{C23D6F14-968B-4470-A8AC-E2636E779683}" type="presOf" srcId="{9EA2D5AD-936F-46C0-8D0E-C3FD11A2E64F}" destId="{6738FE56-6C40-4FB7-85AE-B387B1D3FAE7}" srcOrd="0" destOrd="0" presId="urn:microsoft.com/office/officeart/2005/8/layout/orgChart1"/>
    <dgm:cxn modelId="{0A801216-CAD4-4C66-B42F-9E6CFCFFCA41}" srcId="{3516EA52-5858-40F9-850D-F5458A2F34FB}" destId="{04B98295-65EE-4339-9083-490E17613684}" srcOrd="0" destOrd="0" parTransId="{457BC2C9-0A6D-431A-BF55-AB3E6CAAECB1}" sibTransId="{A6FD8CA8-EE51-441F-872C-D33B6D403B54}"/>
    <dgm:cxn modelId="{FB6B3E18-07EF-4365-8216-53087EFB1F26}" type="presOf" srcId="{3F9CED53-F994-4071-A8FC-005DCF1C1294}" destId="{7EC8424C-B1C1-4695-9AA9-BB0CD92EF930}" srcOrd="0" destOrd="0" presId="urn:microsoft.com/office/officeart/2005/8/layout/orgChart1"/>
    <dgm:cxn modelId="{BA8D4519-5A97-4EC5-A3DF-25396D32DFD3}" type="presOf" srcId="{277F85FB-7A5A-4764-B753-B323BDF16F98}" destId="{8BF851D5-2953-4D1E-9734-31303DA0B0D9}" srcOrd="0" destOrd="0" presId="urn:microsoft.com/office/officeart/2005/8/layout/orgChart1"/>
    <dgm:cxn modelId="{D36D891E-6E0D-4D9D-889D-A565C1436622}" srcId="{1EE50DA9-624E-4DD4-8D2F-A511A64A26AE}" destId="{4DA6F9AC-03BB-4043-9782-8FF09CF85CB6}" srcOrd="2" destOrd="0" parTransId="{EB4F5D8F-271A-4B6A-AFCA-795D06D2B914}" sibTransId="{6E79A536-0775-4F05-9BDE-A5E4D8DE4B8A}"/>
    <dgm:cxn modelId="{6482CC24-4F8D-4255-A42F-5DE6128639AF}" type="presOf" srcId="{ECD2214B-A0AB-4F76-B16A-2117E8D734E8}" destId="{8202AE1F-7A0D-425A-AD02-084B2BB4CE67}" srcOrd="1" destOrd="0" presId="urn:microsoft.com/office/officeart/2005/8/layout/orgChart1"/>
    <dgm:cxn modelId="{58D6CB26-B932-4864-924A-37C46E1D85D6}" type="presOf" srcId="{9AEF9100-7D42-4082-BFB3-4F7435348FBF}" destId="{244A4053-87A9-4986-9B21-0C913EBF4D19}" srcOrd="0" destOrd="0" presId="urn:microsoft.com/office/officeart/2005/8/layout/orgChart1"/>
    <dgm:cxn modelId="{2D8C0827-887F-4EBB-A824-0FC777F02771}" type="presOf" srcId="{04B98295-65EE-4339-9083-490E17613684}" destId="{77588EE6-07FF-4A05-B3C4-6BC1275B33CD}" srcOrd="0" destOrd="0" presId="urn:microsoft.com/office/officeart/2005/8/layout/orgChart1"/>
    <dgm:cxn modelId="{F2523D29-BEA2-41BF-B8A2-708884076FF1}" type="presOf" srcId="{BB47B4F1-0E3E-47D3-A8C6-B7E7D2BD3191}" destId="{247B5D03-DB91-42DE-95EC-8C754CE0DB79}" srcOrd="1" destOrd="0" presId="urn:microsoft.com/office/officeart/2005/8/layout/orgChart1"/>
    <dgm:cxn modelId="{C8E80A35-7C0E-450E-B30B-6B875D1F2645}" type="presOf" srcId="{256F666F-8A12-488F-B63E-41A174EFBB89}" destId="{4FF070A0-A302-4418-8380-94F2C0E2A375}" srcOrd="0" destOrd="0" presId="urn:microsoft.com/office/officeart/2005/8/layout/orgChart1"/>
    <dgm:cxn modelId="{B62DDC35-1AD2-441A-8C19-44F222D064D0}" type="presOf" srcId="{43AD2407-E1B2-45BD-B683-62F7174A2719}" destId="{C42F8715-BE34-4BAB-8063-A9A98F14AF8B}" srcOrd="0" destOrd="0" presId="urn:microsoft.com/office/officeart/2005/8/layout/orgChart1"/>
    <dgm:cxn modelId="{F9780F3C-E38A-4695-A645-000680E202D0}" srcId="{813BD5A1-0C85-4A62-9929-3FCE4058230B}" destId="{E324B059-5E48-4900-88A7-1E4B99A830E8}" srcOrd="0" destOrd="0" parTransId="{256F666F-8A12-488F-B63E-41A174EFBB89}" sibTransId="{6BA8A636-DA31-42C6-9AF1-810C235E2021}"/>
    <dgm:cxn modelId="{F6C72B3E-A0B0-40CB-B2CC-2F27C00DE5F0}" type="presOf" srcId="{1EE50DA9-624E-4DD4-8D2F-A511A64A26AE}" destId="{F783DF52-BB5F-442A-A332-DFDBECE592A5}" srcOrd="0" destOrd="0" presId="urn:microsoft.com/office/officeart/2005/8/layout/orgChart1"/>
    <dgm:cxn modelId="{9E3CCF5C-C11F-4938-A21F-45CC3863C669}" type="presOf" srcId="{14B778B3-D86F-4420-A276-5B5F4FE6E19F}" destId="{51872141-A051-46D4-A895-7E1BE002797E}" srcOrd="0" destOrd="0" presId="urn:microsoft.com/office/officeart/2005/8/layout/orgChart1"/>
    <dgm:cxn modelId="{3A24A15D-40F8-470D-8123-1D92F97C9171}" type="presOf" srcId="{10C58F4A-DC7D-4858-8F8C-7AF13149F419}" destId="{A21C8DC0-52FD-4985-9D00-D7E100576B40}" srcOrd="1" destOrd="0" presId="urn:microsoft.com/office/officeart/2005/8/layout/orgChart1"/>
    <dgm:cxn modelId="{94EF9A62-5F87-4D3A-A62D-65E096EC4766}" type="presOf" srcId="{24047F41-3253-49EB-B0CB-C3756B11B8DF}" destId="{1774828B-4E4E-46A0-87CE-B6F846C93FC6}" srcOrd="0" destOrd="0" presId="urn:microsoft.com/office/officeart/2005/8/layout/orgChart1"/>
    <dgm:cxn modelId="{7149EE42-DE33-4FDF-BB33-D27B25C16116}" type="presOf" srcId="{4DA6F9AC-03BB-4043-9782-8FF09CF85CB6}" destId="{19261FD0-A9CF-4AB7-A1FA-8EAE8C6AD87E}" srcOrd="0" destOrd="0" presId="urn:microsoft.com/office/officeart/2005/8/layout/orgChart1"/>
    <dgm:cxn modelId="{391F6543-B892-4B67-B2B3-CFD16B7FE073}" type="presOf" srcId="{E324B059-5E48-4900-88A7-1E4B99A830E8}" destId="{B47840EE-EEDC-485D-8A7A-27ED491356E2}" srcOrd="0" destOrd="0" presId="urn:microsoft.com/office/officeart/2005/8/layout/orgChart1"/>
    <dgm:cxn modelId="{921F5543-457D-4470-88B6-2A1FDDB1DB5D}" srcId="{BB47B4F1-0E3E-47D3-A8C6-B7E7D2BD3191}" destId="{74475B68-8E17-44AD-8BB9-BA4787C85CDC}" srcOrd="0" destOrd="0" parTransId="{3B9988D2-3BE5-4788-98FC-50201BAEC064}" sibTransId="{54574537-A254-4A63-9E97-24BF10ED686D}"/>
    <dgm:cxn modelId="{31658146-0919-4762-BC63-9518B9255511}" type="presOf" srcId="{C6C33125-FD0D-4D61-8CDC-EE48151CF2EA}" destId="{082B9C1F-4087-4305-AEF5-12D83881C525}" srcOrd="0" destOrd="0" presId="urn:microsoft.com/office/officeart/2005/8/layout/orgChart1"/>
    <dgm:cxn modelId="{943D2267-F110-4D78-BB1B-FD416A414F60}" type="presOf" srcId="{277F85FB-7A5A-4764-B753-B323BDF16F98}" destId="{DEF05391-8E03-4CC8-A7F3-6C1A9950F0D4}" srcOrd="1" destOrd="0" presId="urn:microsoft.com/office/officeart/2005/8/layout/orgChart1"/>
    <dgm:cxn modelId="{655DE649-BF99-4B0C-92F7-3EC1E8350007}" type="presOf" srcId="{74C843FD-1C60-4F5C-A23E-BA2A1F481F4F}" destId="{2857EA65-9A37-412A-85FC-8D2FE562797E}" srcOrd="0" destOrd="0" presId="urn:microsoft.com/office/officeart/2005/8/layout/orgChart1"/>
    <dgm:cxn modelId="{7D59C94A-8290-4CF9-BF0D-A039ADDCC762}" type="presOf" srcId="{12133654-4CBB-4199-8A8E-67272527E12A}" destId="{AB2B276F-F239-4A7E-A886-067748BF349A}" srcOrd="0" destOrd="0" presId="urn:microsoft.com/office/officeart/2005/8/layout/orgChart1"/>
    <dgm:cxn modelId="{6219EA6A-3AAE-4D1A-8B55-C6306A1CB1A5}" type="presOf" srcId="{E324B059-5E48-4900-88A7-1E4B99A830E8}" destId="{D06CD961-1DB8-45A1-A0CD-2C0ADEC340DA}" srcOrd="1" destOrd="0" presId="urn:microsoft.com/office/officeart/2005/8/layout/orgChart1"/>
    <dgm:cxn modelId="{EC26744C-F807-4172-801F-5082981ED39F}" srcId="{ECD2214B-A0AB-4F76-B16A-2117E8D734E8}" destId="{10C58F4A-DC7D-4858-8F8C-7AF13149F419}" srcOrd="1" destOrd="0" parTransId="{4FEE35E7-325B-481E-BD57-B4EEA27840E7}" sibTransId="{8B2F1A4F-636E-4319-801C-03EBF944B99C}"/>
    <dgm:cxn modelId="{9DD8A76C-BE05-4CB6-87F6-F569FE2FABB1}" type="presOf" srcId="{BB47B4F1-0E3E-47D3-A8C6-B7E7D2BD3191}" destId="{E5B4F0E5-5E5B-446D-8467-E168B88470D5}" srcOrd="0" destOrd="0" presId="urn:microsoft.com/office/officeart/2005/8/layout/orgChart1"/>
    <dgm:cxn modelId="{01229F4E-750B-4200-92EE-5902639A4450}" type="presOf" srcId="{96DD5ADB-0D8C-41AD-958F-C4CBB03E4055}" destId="{71454951-8A55-4BE3-B59B-F9598EDD516C}" srcOrd="1" destOrd="0" presId="urn:microsoft.com/office/officeart/2005/8/layout/orgChart1"/>
    <dgm:cxn modelId="{9914E46E-4B57-4D1A-8460-3932AECD481E}" srcId="{14B778B3-D86F-4420-A276-5B5F4FE6E19F}" destId="{1EE50DA9-624E-4DD4-8D2F-A511A64A26AE}" srcOrd="0" destOrd="0" parTransId="{699EBFAC-A7AC-463E-B3B7-0FA14F96D802}" sibTransId="{4AABA384-7A4E-452A-A1A6-C3E377A5FCD3}"/>
    <dgm:cxn modelId="{5A0DB750-E307-46E5-BB54-8F4325AA9567}" type="presOf" srcId="{813BD5A1-0C85-4A62-9929-3FCE4058230B}" destId="{F1F4FA1A-28FE-471B-88D5-418C984BA321}" srcOrd="1" destOrd="0" presId="urn:microsoft.com/office/officeart/2005/8/layout/orgChart1"/>
    <dgm:cxn modelId="{A2828C72-ACF7-4A6A-A8F8-A68D342CCF8B}" srcId="{1EE50DA9-624E-4DD4-8D2F-A511A64A26AE}" destId="{277F85FB-7A5A-4764-B753-B323BDF16F98}" srcOrd="1" destOrd="0" parTransId="{D4D5CE9F-1411-409F-81FE-0485D51E7C10}" sibTransId="{E47FC700-1F07-46F0-9577-0A05320D0766}"/>
    <dgm:cxn modelId="{31038653-59BF-4096-84E8-FE4FE66DC09F}" type="presOf" srcId="{4DA6F9AC-03BB-4043-9782-8FF09CF85CB6}" destId="{2C89141D-6F94-4EF8-B5B2-2B64570B37B4}" srcOrd="1" destOrd="0" presId="urn:microsoft.com/office/officeart/2005/8/layout/orgChart1"/>
    <dgm:cxn modelId="{D1672C55-DFF7-440A-901C-0C920F2BAB6B}" srcId="{9AEF9100-7D42-4082-BFB3-4F7435348FBF}" destId="{12133654-4CBB-4199-8A8E-67272527E12A}" srcOrd="0" destOrd="0" parTransId="{F397540C-2D22-44BE-A906-C73BBF50B2F5}" sibTransId="{C9C0B820-981C-4777-8195-465EC302E44B}"/>
    <dgm:cxn modelId="{7CCD7575-3CC8-4F9D-A7A6-2F289D32BA76}" type="presOf" srcId="{EB4F5D8F-271A-4B6A-AFCA-795D06D2B914}" destId="{E455611E-5B74-4127-8834-C7F1271BF13E}" srcOrd="0" destOrd="0" presId="urn:microsoft.com/office/officeart/2005/8/layout/orgChart1"/>
    <dgm:cxn modelId="{54DFAB75-3348-4DB2-83F4-B1AD9474F41B}" srcId="{4DA6F9AC-03BB-4043-9782-8FF09CF85CB6}" destId="{9AEF9100-7D42-4082-BFB3-4F7435348FBF}" srcOrd="0" destOrd="0" parTransId="{2EDEA5F1-2A2D-4EAD-BCD3-E8D35567406F}" sibTransId="{5E5FDBB1-544C-4C92-9325-6A906AA4C3A5}"/>
    <dgm:cxn modelId="{A4B0D057-6EC2-4B1A-A8B2-F20EF08A0FAB}" srcId="{7BA5AC8D-1B78-48B7-9742-8C300DAD0566}" destId="{813BD5A1-0C85-4A62-9929-3FCE4058230B}" srcOrd="0" destOrd="0" parTransId="{48478FB4-D8FB-4631-AFE7-6ECC7C928D83}" sibTransId="{4300BBE4-A25D-440F-AB60-1BAC6746965B}"/>
    <dgm:cxn modelId="{83E75758-BCA4-4980-872F-7F6A51F1F1DE}" type="presOf" srcId="{813BD5A1-0C85-4A62-9929-3FCE4058230B}" destId="{0D9A7BE5-2F09-4E69-A5B4-F7EAB4710A3C}" srcOrd="0" destOrd="0" presId="urn:microsoft.com/office/officeart/2005/8/layout/orgChart1"/>
    <dgm:cxn modelId="{E45F505A-E0BC-4566-8C35-43C773365FEB}" type="presOf" srcId="{51D49AA8-DC57-48A6-943A-BFD9C8E440B2}" destId="{D665B9C3-2A36-482F-9E80-1D4635BCBF3E}" srcOrd="1" destOrd="0" presId="urn:microsoft.com/office/officeart/2005/8/layout/orgChart1"/>
    <dgm:cxn modelId="{BC2D167C-76D8-4508-9AB9-23A9432B7A55}" type="presOf" srcId="{B9A74A39-FD66-40E8-903F-90A2B03CC26C}" destId="{7709E52B-B445-435C-8E37-18EC68E662B9}" srcOrd="1" destOrd="0" presId="urn:microsoft.com/office/officeart/2005/8/layout/orgChart1"/>
    <dgm:cxn modelId="{BE58E37C-7E13-4A7A-B743-88FA2F504334}" type="presOf" srcId="{9AEF9100-7D42-4082-BFB3-4F7435348FBF}" destId="{5B2C403F-E142-483C-B679-4565716301E7}" srcOrd="1" destOrd="0" presId="urn:microsoft.com/office/officeart/2005/8/layout/orgChart1"/>
    <dgm:cxn modelId="{72840282-FD17-4E65-AD3C-61ACAE430BF6}" type="presOf" srcId="{8193A8A0-A538-483C-B5EF-5B04E7A3AB91}" destId="{3B23E786-4C50-496C-9776-039473A66BF9}" srcOrd="0" destOrd="0" presId="urn:microsoft.com/office/officeart/2005/8/layout/orgChart1"/>
    <dgm:cxn modelId="{4EFB0F82-7BE8-48FE-99B1-037A915CC6FB}" srcId="{82095574-578C-4137-B1FA-38EEAF5D5CDC}" destId="{3516EA52-5858-40F9-850D-F5458A2F34FB}" srcOrd="0" destOrd="0" parTransId="{1FAC7D2E-D1CE-46FA-9832-8E64C071D7C4}" sibTransId="{1F743A2D-D1A3-4526-93F1-B1939A026C87}"/>
    <dgm:cxn modelId="{58730583-7413-44A0-BA35-57F2F52B62B3}" type="presOf" srcId="{FAD2504D-0D6D-41C0-8597-A17088F73E62}" destId="{E155EFE9-CED6-4D81-BB30-C856DA8C72A4}" srcOrd="0" destOrd="0" presId="urn:microsoft.com/office/officeart/2005/8/layout/orgChart1"/>
    <dgm:cxn modelId="{E10E0A88-8A11-4BA6-BDDE-0ADA69BF3577}" type="presOf" srcId="{82095574-578C-4137-B1FA-38EEAF5D5CDC}" destId="{0DF3F065-A6E5-4D01-9E4D-DCAE4CE8D9DD}" srcOrd="1" destOrd="0" presId="urn:microsoft.com/office/officeart/2005/8/layout/orgChart1"/>
    <dgm:cxn modelId="{EE11FF8E-5B81-4D11-9D57-8E10DDE51A2F}" type="presOf" srcId="{96DD5ADB-0D8C-41AD-958F-C4CBB03E4055}" destId="{C03C153C-C72B-4BFE-85C0-27D9BDD0CF30}" srcOrd="0" destOrd="0" presId="urn:microsoft.com/office/officeart/2005/8/layout/orgChart1"/>
    <dgm:cxn modelId="{07CD0190-8F55-45E1-A97B-035704C11D71}" type="presOf" srcId="{C6C33125-FD0D-4D61-8CDC-EE48151CF2EA}" destId="{BE191098-4AF2-402A-9C12-9D7F2617F036}" srcOrd="1" destOrd="0" presId="urn:microsoft.com/office/officeart/2005/8/layout/orgChart1"/>
    <dgm:cxn modelId="{86429C91-920B-4593-8777-AE52EB0F9E31}" type="presOf" srcId="{C070B381-CD7A-404B-876F-37BBA52BF066}" destId="{D30DA184-CB7F-4AA0-90D8-4D090C19BF5A}" srcOrd="0" destOrd="0" presId="urn:microsoft.com/office/officeart/2005/8/layout/orgChart1"/>
    <dgm:cxn modelId="{22251797-F90C-41BA-9F78-A63259CFD1C1}" type="presOf" srcId="{51D49AA8-DC57-48A6-943A-BFD9C8E440B2}" destId="{15740AF5-7E5F-408A-9507-D7F77521AF0F}" srcOrd="0" destOrd="0" presId="urn:microsoft.com/office/officeart/2005/8/layout/orgChart1"/>
    <dgm:cxn modelId="{0A35DD99-A53D-42D4-806F-F874B563F67C}" type="presOf" srcId="{457BC2C9-0A6D-431A-BF55-AB3E6CAAECB1}" destId="{E6B7C503-935D-47C9-86CC-A9BD6C68CAF1}" srcOrd="0" destOrd="0" presId="urn:microsoft.com/office/officeart/2005/8/layout/orgChart1"/>
    <dgm:cxn modelId="{18AE059D-AFEA-4E0E-B4F3-0DD3CB20225B}" type="presOf" srcId="{B9A74A39-FD66-40E8-903F-90A2B03CC26C}" destId="{1774C395-5440-41BE-8E40-38EE72E39495}" srcOrd="0" destOrd="0" presId="urn:microsoft.com/office/officeart/2005/8/layout/orgChart1"/>
    <dgm:cxn modelId="{172B6A9E-1EC0-4296-8742-181999A4EAC7}" type="presOf" srcId="{9EA2D5AD-936F-46C0-8D0E-C3FD11A2E64F}" destId="{46F00669-B7CA-4E20-8264-0F4D3902C7AF}" srcOrd="1" destOrd="0" presId="urn:microsoft.com/office/officeart/2005/8/layout/orgChart1"/>
    <dgm:cxn modelId="{53FF48A1-0B97-4389-ACD8-E6AC39A01C2A}" type="presOf" srcId="{71586171-316A-413D-90F4-FB9504B1356D}" destId="{7768A3D5-24C0-4CA9-9B5B-33D8BB3D21E8}" srcOrd="0" destOrd="0" presId="urn:microsoft.com/office/officeart/2005/8/layout/orgChart1"/>
    <dgm:cxn modelId="{FACEA8A1-ED46-4B1D-B7A3-6A4E8B283BC5}" type="presOf" srcId="{FC5E774B-9E1F-47B6-99F6-0F5EAA2A28C4}" destId="{0C2568F9-EC69-4B63-9891-45ACB25A5070}" srcOrd="0" destOrd="0" presId="urn:microsoft.com/office/officeart/2005/8/layout/orgChart1"/>
    <dgm:cxn modelId="{0DE027A2-592B-4711-B02F-BBEFE3BA51D5}" type="presOf" srcId="{88AF84B5-CD81-4354-B603-F8EAA9BB6156}" destId="{659E87B4-B806-40B5-A949-C1E71A7109A3}" srcOrd="0" destOrd="0" presId="urn:microsoft.com/office/officeart/2005/8/layout/orgChart1"/>
    <dgm:cxn modelId="{861B9BA3-CC54-45E6-9533-4C15F721DEDA}" type="presOf" srcId="{7BA5AC8D-1B78-48B7-9742-8C300DAD0566}" destId="{576BCD7A-9247-4902-9136-2C29B8647E7C}" srcOrd="0" destOrd="0" presId="urn:microsoft.com/office/officeart/2005/8/layout/orgChart1"/>
    <dgm:cxn modelId="{168E93A5-4C99-40A4-8336-10181DF9BFA8}" srcId="{277F85FB-7A5A-4764-B753-B323BDF16F98}" destId="{FC5E774B-9E1F-47B6-99F6-0F5EAA2A28C4}" srcOrd="0" destOrd="0" parTransId="{24047F41-3253-49EB-B0CB-C3756B11B8DF}" sibTransId="{D1CED581-86D2-41AF-8182-5A10CFF244BE}"/>
    <dgm:cxn modelId="{06C51DA6-7C15-48BF-96B1-097E661E880B}" type="presOf" srcId="{3516EA52-5858-40F9-850D-F5458A2F34FB}" destId="{3FBBC36B-B3C3-409F-9A39-7F4F337B5877}" srcOrd="0" destOrd="0" presId="urn:microsoft.com/office/officeart/2005/8/layout/orgChart1"/>
    <dgm:cxn modelId="{5BE08AA7-EC14-4A01-8BB0-E3EA0B5F3319}" type="presOf" srcId="{458C147A-1C0E-4298-88AD-EC913C218A43}" destId="{639C4B17-0EC9-4685-896C-09367D83C80D}" srcOrd="0" destOrd="0" presId="urn:microsoft.com/office/officeart/2005/8/layout/orgChart1"/>
    <dgm:cxn modelId="{009C6CA9-1105-49EB-A80B-658C3EC19D59}" type="presOf" srcId="{8690C7F9-BF3A-4693-85EC-3391E9444BB5}" destId="{9C667106-3E8E-423F-982E-D18CD95A5DAF}" srcOrd="0" destOrd="0" presId="urn:microsoft.com/office/officeart/2005/8/layout/orgChart1"/>
    <dgm:cxn modelId="{CDE585AB-0BEF-4C4F-9AA8-731F51B2AD3D}" type="presOf" srcId="{ECD2214B-A0AB-4F76-B16A-2117E8D734E8}" destId="{4A963B1C-A1A2-4C12-9D4D-7BA8D24EFCF1}" srcOrd="0" destOrd="0" presId="urn:microsoft.com/office/officeart/2005/8/layout/orgChart1"/>
    <dgm:cxn modelId="{5F93F5AD-EDCF-4B9D-99B1-DE43AB89E6C3}" type="presOf" srcId="{D4D5CE9F-1411-409F-81FE-0485D51E7C10}" destId="{9C204FD9-60B9-4311-AE87-83F1E9878391}" srcOrd="0" destOrd="0" presId="urn:microsoft.com/office/officeart/2005/8/layout/orgChart1"/>
    <dgm:cxn modelId="{7182B2AE-DB43-479B-B648-E2486F92CF1C}" type="presOf" srcId="{1EE50DA9-624E-4DD4-8D2F-A511A64A26AE}" destId="{72C75D80-C1E3-4133-9DFA-F3FFA1BC4734}" srcOrd="1" destOrd="0" presId="urn:microsoft.com/office/officeart/2005/8/layout/orgChart1"/>
    <dgm:cxn modelId="{255FCFB0-3398-4307-99BE-92B58756356F}" srcId="{12133654-4CBB-4199-8A8E-67272527E12A}" destId="{C6C33125-FD0D-4D61-8CDC-EE48151CF2EA}" srcOrd="1" destOrd="0" parTransId="{3F9CED53-F994-4071-A8FC-005DCF1C1294}" sibTransId="{94C3009C-0049-4558-96B4-E7601DC6CFDE}"/>
    <dgm:cxn modelId="{4EE5D6B2-8465-4B90-AC31-373FC3F98002}" type="presOf" srcId="{04B98295-65EE-4339-9083-490E17613684}" destId="{65A27CC0-6460-45A0-93B9-58A7865B280D}" srcOrd="1" destOrd="0" presId="urn:microsoft.com/office/officeart/2005/8/layout/orgChart1"/>
    <dgm:cxn modelId="{4895E6B3-5A70-469C-AEC9-746761C91295}" type="presOf" srcId="{FC5E774B-9E1F-47B6-99F6-0F5EAA2A28C4}" destId="{75331A54-69CF-4E84-9B08-0E9DBEB10C08}" srcOrd="1" destOrd="0" presId="urn:microsoft.com/office/officeart/2005/8/layout/orgChart1"/>
    <dgm:cxn modelId="{7D6056B5-E70B-4527-B40D-E93E04D52346}" srcId="{B9A74A39-FD66-40E8-903F-90A2B03CC26C}" destId="{9EA2D5AD-936F-46C0-8D0E-C3FD11A2E64F}" srcOrd="0" destOrd="0" parTransId="{8193A8A0-A538-483C-B5EF-5B04E7A3AB91}" sibTransId="{3752CFFF-8BC7-456B-9CBA-BE1EAFFA6E74}"/>
    <dgm:cxn modelId="{E2357EB9-2D17-4D78-8BBD-ADCD50CB7AF9}" type="presOf" srcId="{74475B68-8E17-44AD-8BB9-BA4787C85CDC}" destId="{448350BC-13AD-48F3-8F77-2B5B57803978}" srcOrd="0" destOrd="0" presId="urn:microsoft.com/office/officeart/2005/8/layout/orgChart1"/>
    <dgm:cxn modelId="{F967BCBA-FD95-4CD2-9041-0483D3F2494D}" srcId="{74C843FD-1C60-4F5C-A23E-BA2A1F481F4F}" destId="{51D49AA8-DC57-48A6-943A-BFD9C8E440B2}" srcOrd="0" destOrd="0" parTransId="{9EE8CFD6-4586-4D81-B3F6-C8A8F884ED1C}" sibTransId="{1E1F4FA6-7B96-4118-918B-1A87783A8124}"/>
    <dgm:cxn modelId="{BC0867BD-91BF-46F3-A37D-C729A678CAA8}" type="presOf" srcId="{12133654-4CBB-4199-8A8E-67272527E12A}" destId="{FC380313-EDA7-4C03-B5F1-17F987B3EC94}" srcOrd="1" destOrd="0" presId="urn:microsoft.com/office/officeart/2005/8/layout/orgChart1"/>
    <dgm:cxn modelId="{DC97DCBE-55EA-4365-9C65-C7FAD82D26CE}" srcId="{12133654-4CBB-4199-8A8E-67272527E12A}" destId="{96DD5ADB-0D8C-41AD-958F-C4CBB03E4055}" srcOrd="0" destOrd="0" parTransId="{13C201A0-3F50-478A-B55F-326E22606C07}" sibTransId="{666FA89A-B532-4F5B-A912-CCEBB3B2B215}"/>
    <dgm:cxn modelId="{8A3363C2-B848-4A3E-A0C9-64E25084653D}" type="presOf" srcId="{9EE8CFD6-4586-4D81-B3F6-C8A8F884ED1C}" destId="{2D1AA0F4-9085-4715-9878-B26CADAF62D4}" srcOrd="0" destOrd="0" presId="urn:microsoft.com/office/officeart/2005/8/layout/orgChart1"/>
    <dgm:cxn modelId="{806DE7C2-71F3-4F42-8B94-6CB8DDB1166A}" srcId="{51D49AA8-DC57-48A6-943A-BFD9C8E440B2}" destId="{458C147A-1C0E-4298-88AD-EC913C218A43}" srcOrd="0" destOrd="0" parTransId="{C070B381-CD7A-404B-876F-37BBA52BF066}" sibTransId="{C132A932-D16C-4A44-86D9-9BC81F4DE0D2}"/>
    <dgm:cxn modelId="{37A927C5-7BF0-4078-9ADE-6947989D37FF}" type="presOf" srcId="{458C147A-1C0E-4298-88AD-EC913C218A43}" destId="{E884E33E-A457-4726-B519-B42F4DACA7CD}" srcOrd="1" destOrd="0" presId="urn:microsoft.com/office/officeart/2005/8/layout/orgChart1"/>
    <dgm:cxn modelId="{1AEA02C7-CFF7-4340-8FC8-78AF8571344F}" srcId="{10C58F4A-DC7D-4858-8F8C-7AF13149F419}" destId="{7BA5AC8D-1B78-48B7-9742-8C300DAD0566}" srcOrd="0" destOrd="0" parTransId="{2D167F5A-7FF5-4627-8469-943A8628D7C8}" sibTransId="{C5D208BB-C0E3-4C68-8E90-83116BD4790F}"/>
    <dgm:cxn modelId="{4DA704CC-9ED8-432D-82FC-A37B5CA04542}" type="presOf" srcId="{10C58F4A-DC7D-4858-8F8C-7AF13149F419}" destId="{1711E337-6AD4-410D-932A-6E3F1F217A83}" srcOrd="0" destOrd="0" presId="urn:microsoft.com/office/officeart/2005/8/layout/orgChart1"/>
    <dgm:cxn modelId="{A3BF05CC-2D3A-462C-9BEC-D126B97E27E8}" type="presOf" srcId="{2EDEA5F1-2A2D-4EAD-BCD3-E8D35567406F}" destId="{4C9E1A5D-51A3-49BA-B6BC-C352B65EE2A6}" srcOrd="0" destOrd="0" presId="urn:microsoft.com/office/officeart/2005/8/layout/orgChart1"/>
    <dgm:cxn modelId="{51B2BCD1-FADB-4E3E-89D2-403930CDED64}" type="presOf" srcId="{D1AE811A-A1A5-499D-84C5-17C3752930B5}" destId="{6E9F8868-A9B3-4FC6-BA8F-F65815DDBA81}" srcOrd="0" destOrd="0" presId="urn:microsoft.com/office/officeart/2005/8/layout/orgChart1"/>
    <dgm:cxn modelId="{FBB4CBD1-F872-40D0-AFAB-AC423EB9CCC1}" type="presOf" srcId="{3516EA52-5858-40F9-850D-F5458A2F34FB}" destId="{5CC6C90A-AD59-4340-B0EE-2841809BE281}" srcOrd="1" destOrd="0" presId="urn:microsoft.com/office/officeart/2005/8/layout/orgChart1"/>
    <dgm:cxn modelId="{E3ACD0D1-E2CC-49D3-9F44-45C97500C89B}" srcId="{1EE50DA9-624E-4DD4-8D2F-A511A64A26AE}" destId="{BB47B4F1-0E3E-47D3-A8C6-B7E7D2BD3191}" srcOrd="3" destOrd="0" parTransId="{FAD2504D-0D6D-41C0-8597-A17088F73E62}" sibTransId="{8D2001E5-35BF-46F9-8666-1368CA6A91FC}"/>
    <dgm:cxn modelId="{5B01D6D2-E2E3-4DAD-8297-AAE4B7AEC8DB}" srcId="{1EE50DA9-624E-4DD4-8D2F-A511A64A26AE}" destId="{ECD2214B-A0AB-4F76-B16A-2117E8D734E8}" srcOrd="0" destOrd="0" parTransId="{43AD2407-E1B2-45BD-B683-62F7174A2719}" sibTransId="{C575BB38-4290-4BBA-A14F-5D6E757B71C8}"/>
    <dgm:cxn modelId="{FE0786D4-C78C-4A81-A157-6864144AA973}" type="presOf" srcId="{FA030E14-718E-451F-8129-7EE32DF78C46}" destId="{E932A5CA-1089-464C-AEC8-F540B82B736D}" srcOrd="0" destOrd="0" presId="urn:microsoft.com/office/officeart/2005/8/layout/orgChart1"/>
    <dgm:cxn modelId="{522D4EDD-A625-4241-9D43-7616337D3426}" type="presOf" srcId="{2CFFCD38-D4CD-4FF3-BC57-358A9C58EFA1}" destId="{59BDE325-C1DD-4D54-B622-422EC341BA13}" srcOrd="0" destOrd="0" presId="urn:microsoft.com/office/officeart/2005/8/layout/orgChart1"/>
    <dgm:cxn modelId="{3F142DE0-4CB4-43CA-936F-D3547BB66C81}" type="presOf" srcId="{82095574-578C-4137-B1FA-38EEAF5D5CDC}" destId="{BD8C7E3C-7DF6-4DB0-826B-79AF134B6126}" srcOrd="0" destOrd="0" presId="urn:microsoft.com/office/officeart/2005/8/layout/orgChart1"/>
    <dgm:cxn modelId="{768FF4E2-6806-4E48-BC8B-C8B0ACEC1605}" type="presOf" srcId="{13C201A0-3F50-478A-B55F-326E22606C07}" destId="{B313257D-172A-4924-9B32-BBE2F0E2C49C}" srcOrd="0" destOrd="0" presId="urn:microsoft.com/office/officeart/2005/8/layout/orgChart1"/>
    <dgm:cxn modelId="{6A87FEE3-0EAF-4267-B10B-2ACAC3D5B2A1}" type="presOf" srcId="{107DB5CE-9ED2-4F99-A428-C34401567A8F}" destId="{DAF373AE-DAEE-49AA-AA9F-8E4E8D46987D}" srcOrd="0" destOrd="0" presId="urn:microsoft.com/office/officeart/2005/8/layout/orgChart1"/>
    <dgm:cxn modelId="{C91D60E5-5378-4BFE-8487-B48EE75865C1}" srcId="{FC5E774B-9E1F-47B6-99F6-0F5EAA2A28C4}" destId="{74C843FD-1C60-4F5C-A23E-BA2A1F481F4F}" srcOrd="0" destOrd="0" parTransId="{8690C7F9-BF3A-4693-85EC-3391E9444BB5}" sibTransId="{FE76907F-F095-4FC2-BC45-518DF3F19845}"/>
    <dgm:cxn modelId="{B1D2AFE7-E3AA-4463-8625-5A76397923DC}" type="presOf" srcId="{F397540C-2D22-44BE-A906-C73BBF50B2F5}" destId="{C2F0A9EC-7C43-4C9A-9220-C5BE28680AE6}" srcOrd="0" destOrd="0" presId="urn:microsoft.com/office/officeart/2005/8/layout/orgChart1"/>
    <dgm:cxn modelId="{75062BEA-0A7B-40A2-BE18-7185524C01BF}" type="presOf" srcId="{74C843FD-1C60-4F5C-A23E-BA2A1F481F4F}" destId="{15021183-FC39-446C-A00B-3A763D633193}" srcOrd="1" destOrd="0" presId="urn:microsoft.com/office/officeart/2005/8/layout/orgChart1"/>
    <dgm:cxn modelId="{829A56F3-6C10-4083-80FA-A3AD9D599E48}" type="presOf" srcId="{107DB5CE-9ED2-4F99-A428-C34401567A8F}" destId="{7105E889-71B6-4032-AB1F-EC69BBFF77E0}" srcOrd="1" destOrd="0" presId="urn:microsoft.com/office/officeart/2005/8/layout/orgChart1"/>
    <dgm:cxn modelId="{210776F4-0C5D-402B-877B-9758FAD76371}" srcId="{04B98295-65EE-4339-9083-490E17613684}" destId="{88AF84B5-CD81-4354-B603-F8EAA9BB6156}" srcOrd="0" destOrd="0" parTransId="{71586171-316A-413D-90F4-FB9504B1356D}" sibTransId="{53C457FF-AC36-434F-B7DE-A4343351ACD4}"/>
    <dgm:cxn modelId="{464C25F5-2601-4390-8C1D-D52E5171FBF7}" type="presOf" srcId="{2D167F5A-7FF5-4627-8469-943A8628D7C8}" destId="{3CC8306B-3A6A-48DA-AE38-5746C5E62C44}" srcOrd="0" destOrd="0" presId="urn:microsoft.com/office/officeart/2005/8/layout/orgChart1"/>
    <dgm:cxn modelId="{B47B66F5-F0A2-45E5-AA0A-50929E3957E7}" type="presOf" srcId="{3B9988D2-3BE5-4788-98FC-50201BAEC064}" destId="{0C068C75-5BD1-45D0-8A34-B3160A8DEFCC}" srcOrd="0" destOrd="0" presId="urn:microsoft.com/office/officeart/2005/8/layout/orgChart1"/>
    <dgm:cxn modelId="{2978CBF8-23FB-433E-BCEF-51B12B9511F5}" srcId="{B9A74A39-FD66-40E8-903F-90A2B03CC26C}" destId="{107DB5CE-9ED2-4F99-A428-C34401567A8F}" srcOrd="1" destOrd="0" parTransId="{D1AE811A-A1A5-499D-84C5-17C3752930B5}" sibTransId="{52048291-EE36-46D5-8825-9E4A08554D83}"/>
    <dgm:cxn modelId="{EF9980FB-BBA5-4A5D-99AE-A5223451494B}" type="presOf" srcId="{48478FB4-D8FB-4631-AFE7-6ECC7C928D83}" destId="{E44C571E-12EC-4E10-A179-C664AB94CF64}" srcOrd="0" destOrd="0" presId="urn:microsoft.com/office/officeart/2005/8/layout/orgChart1"/>
    <dgm:cxn modelId="{0834D9FB-46D8-4C6F-BA7B-548D019B73DC}" srcId="{ECD2214B-A0AB-4F76-B16A-2117E8D734E8}" destId="{82095574-578C-4137-B1FA-38EEAF5D5CDC}" srcOrd="0" destOrd="0" parTransId="{FA030E14-718E-451F-8129-7EE32DF78C46}" sibTransId="{B11ABC22-6288-4951-B9EE-F031724118CF}"/>
    <dgm:cxn modelId="{ABAD5BFF-C0FF-4B33-B63D-47ECB0F8A0B7}" type="presOf" srcId="{7BA5AC8D-1B78-48B7-9742-8C300DAD0566}" destId="{42877DB9-3A81-4EB3-B41B-83C1C5112775}" srcOrd="1" destOrd="0" presId="urn:microsoft.com/office/officeart/2005/8/layout/orgChart1"/>
    <dgm:cxn modelId="{35D1A615-BCE1-4783-8970-15DF9111DDB1}" type="presParOf" srcId="{51872141-A051-46D4-A895-7E1BE002797E}" destId="{913B1AF9-8583-4A79-B6A8-FC730BFD6F8A}" srcOrd="0" destOrd="0" presId="urn:microsoft.com/office/officeart/2005/8/layout/orgChart1"/>
    <dgm:cxn modelId="{CAD9BFDC-AC30-4206-826C-686C87E9500B}" type="presParOf" srcId="{913B1AF9-8583-4A79-B6A8-FC730BFD6F8A}" destId="{582B58B6-7355-4804-BA9C-F005B100F70B}" srcOrd="0" destOrd="0" presId="urn:microsoft.com/office/officeart/2005/8/layout/orgChart1"/>
    <dgm:cxn modelId="{BB164692-21B0-4ED4-A9D1-78A03B792F3C}" type="presParOf" srcId="{582B58B6-7355-4804-BA9C-F005B100F70B}" destId="{F783DF52-BB5F-442A-A332-DFDBECE592A5}" srcOrd="0" destOrd="0" presId="urn:microsoft.com/office/officeart/2005/8/layout/orgChart1"/>
    <dgm:cxn modelId="{36D3F5E0-CEBA-4BBA-B1D8-141CC36368D3}" type="presParOf" srcId="{582B58B6-7355-4804-BA9C-F005B100F70B}" destId="{72C75D80-C1E3-4133-9DFA-F3FFA1BC4734}" srcOrd="1" destOrd="0" presId="urn:microsoft.com/office/officeart/2005/8/layout/orgChart1"/>
    <dgm:cxn modelId="{EC5F72D0-5D60-4547-A324-51A8B0169D31}" type="presParOf" srcId="{913B1AF9-8583-4A79-B6A8-FC730BFD6F8A}" destId="{4FF7880A-C790-4295-93FB-A103793F629C}" srcOrd="1" destOrd="0" presId="urn:microsoft.com/office/officeart/2005/8/layout/orgChart1"/>
    <dgm:cxn modelId="{2C664A93-292D-4E55-9DA5-43E2DC7D673B}" type="presParOf" srcId="{4FF7880A-C790-4295-93FB-A103793F629C}" destId="{C42F8715-BE34-4BAB-8063-A9A98F14AF8B}" srcOrd="0" destOrd="0" presId="urn:microsoft.com/office/officeart/2005/8/layout/orgChart1"/>
    <dgm:cxn modelId="{54917926-4628-43F0-B37F-421197EE752E}" type="presParOf" srcId="{4FF7880A-C790-4295-93FB-A103793F629C}" destId="{6BA4936D-045C-4B78-9B66-3179BB68A06C}" srcOrd="1" destOrd="0" presId="urn:microsoft.com/office/officeart/2005/8/layout/orgChart1"/>
    <dgm:cxn modelId="{16A42BC6-3A1F-4044-8465-3D1FD323AB6D}" type="presParOf" srcId="{6BA4936D-045C-4B78-9B66-3179BB68A06C}" destId="{3E24F7C3-8E0A-4007-8FDF-DB60AACB760B}" srcOrd="0" destOrd="0" presId="urn:microsoft.com/office/officeart/2005/8/layout/orgChart1"/>
    <dgm:cxn modelId="{E2459538-F8F9-4567-87E2-9419F039262F}" type="presParOf" srcId="{3E24F7C3-8E0A-4007-8FDF-DB60AACB760B}" destId="{4A963B1C-A1A2-4C12-9D4D-7BA8D24EFCF1}" srcOrd="0" destOrd="0" presId="urn:microsoft.com/office/officeart/2005/8/layout/orgChart1"/>
    <dgm:cxn modelId="{5439FC81-2C1A-49D1-A2FE-E3B7B138EE20}" type="presParOf" srcId="{3E24F7C3-8E0A-4007-8FDF-DB60AACB760B}" destId="{8202AE1F-7A0D-425A-AD02-084B2BB4CE67}" srcOrd="1" destOrd="0" presId="urn:microsoft.com/office/officeart/2005/8/layout/orgChart1"/>
    <dgm:cxn modelId="{83DDD98A-13D9-4666-8074-978108B5A8AF}" type="presParOf" srcId="{6BA4936D-045C-4B78-9B66-3179BB68A06C}" destId="{C7FFC235-7069-4705-AA79-0D1484422225}" srcOrd="1" destOrd="0" presId="urn:microsoft.com/office/officeart/2005/8/layout/orgChart1"/>
    <dgm:cxn modelId="{4308121E-E725-4B7C-9AF2-F144B430B7AC}" type="presParOf" srcId="{C7FFC235-7069-4705-AA79-0D1484422225}" destId="{E932A5CA-1089-464C-AEC8-F540B82B736D}" srcOrd="0" destOrd="0" presId="urn:microsoft.com/office/officeart/2005/8/layout/orgChart1"/>
    <dgm:cxn modelId="{97C830E1-F597-476B-A3F3-FE9E44BB30F8}" type="presParOf" srcId="{C7FFC235-7069-4705-AA79-0D1484422225}" destId="{549B3FF8-1E68-4660-AEF8-2FAA4EDB9983}" srcOrd="1" destOrd="0" presId="urn:microsoft.com/office/officeart/2005/8/layout/orgChart1"/>
    <dgm:cxn modelId="{5FD4E7B4-F216-423F-A860-FD965E243CE4}" type="presParOf" srcId="{549B3FF8-1E68-4660-AEF8-2FAA4EDB9983}" destId="{C05CA97F-5DE9-4B54-8EE0-6DB2C27B5EF5}" srcOrd="0" destOrd="0" presId="urn:microsoft.com/office/officeart/2005/8/layout/orgChart1"/>
    <dgm:cxn modelId="{1F16A12C-3046-45A3-8C28-43981E9AD074}" type="presParOf" srcId="{C05CA97F-5DE9-4B54-8EE0-6DB2C27B5EF5}" destId="{BD8C7E3C-7DF6-4DB0-826B-79AF134B6126}" srcOrd="0" destOrd="0" presId="urn:microsoft.com/office/officeart/2005/8/layout/orgChart1"/>
    <dgm:cxn modelId="{2AE0BB2D-AB2E-4CC7-8B78-35DC0CFA9D11}" type="presParOf" srcId="{C05CA97F-5DE9-4B54-8EE0-6DB2C27B5EF5}" destId="{0DF3F065-A6E5-4D01-9E4D-DCAE4CE8D9DD}" srcOrd="1" destOrd="0" presId="urn:microsoft.com/office/officeart/2005/8/layout/orgChart1"/>
    <dgm:cxn modelId="{BD3E8FF8-E250-4D2E-BD2A-1E146FE30C0D}" type="presParOf" srcId="{549B3FF8-1E68-4660-AEF8-2FAA4EDB9983}" destId="{EC1EE723-8B76-4DE3-9593-A771E73B5977}" srcOrd="1" destOrd="0" presId="urn:microsoft.com/office/officeart/2005/8/layout/orgChart1"/>
    <dgm:cxn modelId="{F50A83C6-2CD7-4510-9903-BAF638C11CAA}" type="presParOf" srcId="{EC1EE723-8B76-4DE3-9593-A771E73B5977}" destId="{05BA8F78-421A-4845-81BE-221B2D8D38AE}" srcOrd="0" destOrd="0" presId="urn:microsoft.com/office/officeart/2005/8/layout/orgChart1"/>
    <dgm:cxn modelId="{3A2FB0FD-5190-4651-8C08-3DE4291E28B3}" type="presParOf" srcId="{EC1EE723-8B76-4DE3-9593-A771E73B5977}" destId="{AE370739-0A7E-412B-981F-DADF2106A94E}" srcOrd="1" destOrd="0" presId="urn:microsoft.com/office/officeart/2005/8/layout/orgChart1"/>
    <dgm:cxn modelId="{98573A77-9061-4D84-8E79-2F71586670B9}" type="presParOf" srcId="{AE370739-0A7E-412B-981F-DADF2106A94E}" destId="{E3AC9E30-E7E0-46E2-8E89-74B54E0F893A}" srcOrd="0" destOrd="0" presId="urn:microsoft.com/office/officeart/2005/8/layout/orgChart1"/>
    <dgm:cxn modelId="{947FB871-143F-4161-9E2E-C1E56CB5F0D4}" type="presParOf" srcId="{E3AC9E30-E7E0-46E2-8E89-74B54E0F893A}" destId="{3FBBC36B-B3C3-409F-9A39-7F4F337B5877}" srcOrd="0" destOrd="0" presId="urn:microsoft.com/office/officeart/2005/8/layout/orgChart1"/>
    <dgm:cxn modelId="{68DD370E-A8D3-4DB0-8A8F-D94886BC46B6}" type="presParOf" srcId="{E3AC9E30-E7E0-46E2-8E89-74B54E0F893A}" destId="{5CC6C90A-AD59-4340-B0EE-2841809BE281}" srcOrd="1" destOrd="0" presId="urn:microsoft.com/office/officeart/2005/8/layout/orgChart1"/>
    <dgm:cxn modelId="{817F7F8E-1610-45FA-879C-7993D76AA64C}" type="presParOf" srcId="{AE370739-0A7E-412B-981F-DADF2106A94E}" destId="{8EB1EB27-8C0C-47A5-AF9A-37545F07EA46}" srcOrd="1" destOrd="0" presId="urn:microsoft.com/office/officeart/2005/8/layout/orgChart1"/>
    <dgm:cxn modelId="{CE813E77-5FD6-4911-90F4-86ADCA4E3DD2}" type="presParOf" srcId="{8EB1EB27-8C0C-47A5-AF9A-37545F07EA46}" destId="{E6B7C503-935D-47C9-86CC-A9BD6C68CAF1}" srcOrd="0" destOrd="0" presId="urn:microsoft.com/office/officeart/2005/8/layout/orgChart1"/>
    <dgm:cxn modelId="{343EC0E0-B3F6-429D-BADE-43B6CF25DB59}" type="presParOf" srcId="{8EB1EB27-8C0C-47A5-AF9A-37545F07EA46}" destId="{917CED1B-FF51-4027-8FDE-61909A900B06}" srcOrd="1" destOrd="0" presId="urn:microsoft.com/office/officeart/2005/8/layout/orgChart1"/>
    <dgm:cxn modelId="{E0477D81-E971-42A7-8887-3A1D958B6B04}" type="presParOf" srcId="{917CED1B-FF51-4027-8FDE-61909A900B06}" destId="{AD23D258-1ED0-4CF1-8C4C-B7B4EED37EBD}" srcOrd="0" destOrd="0" presId="urn:microsoft.com/office/officeart/2005/8/layout/orgChart1"/>
    <dgm:cxn modelId="{CBB02D1F-19F8-42FE-854E-62C7D35DB527}" type="presParOf" srcId="{AD23D258-1ED0-4CF1-8C4C-B7B4EED37EBD}" destId="{77588EE6-07FF-4A05-B3C4-6BC1275B33CD}" srcOrd="0" destOrd="0" presId="urn:microsoft.com/office/officeart/2005/8/layout/orgChart1"/>
    <dgm:cxn modelId="{EC27F0D3-254A-4657-860F-F95D5FED53D8}" type="presParOf" srcId="{AD23D258-1ED0-4CF1-8C4C-B7B4EED37EBD}" destId="{65A27CC0-6460-45A0-93B9-58A7865B280D}" srcOrd="1" destOrd="0" presId="urn:microsoft.com/office/officeart/2005/8/layout/orgChart1"/>
    <dgm:cxn modelId="{5AEF75DF-21C5-414E-A89B-6DF382784542}" type="presParOf" srcId="{917CED1B-FF51-4027-8FDE-61909A900B06}" destId="{E7BEC51C-0AFC-4E65-A7C0-177EB1DFBDD9}" srcOrd="1" destOrd="0" presId="urn:microsoft.com/office/officeart/2005/8/layout/orgChart1"/>
    <dgm:cxn modelId="{442A03E6-8E72-4375-BDBD-D3E42752E9FE}" type="presParOf" srcId="{E7BEC51C-0AFC-4E65-A7C0-177EB1DFBDD9}" destId="{7768A3D5-24C0-4CA9-9B5B-33D8BB3D21E8}" srcOrd="0" destOrd="0" presId="urn:microsoft.com/office/officeart/2005/8/layout/orgChart1"/>
    <dgm:cxn modelId="{3E83610A-F584-4915-88A4-14B1F99F821F}" type="presParOf" srcId="{E7BEC51C-0AFC-4E65-A7C0-177EB1DFBDD9}" destId="{DA121D6A-06D2-48D1-B6BB-C12F4D3462D7}" srcOrd="1" destOrd="0" presId="urn:microsoft.com/office/officeart/2005/8/layout/orgChart1"/>
    <dgm:cxn modelId="{5044475C-55B3-4436-AACA-2C51921E01CC}" type="presParOf" srcId="{DA121D6A-06D2-48D1-B6BB-C12F4D3462D7}" destId="{4A028CAF-A2D1-483B-88AC-C3F7A1AD5686}" srcOrd="0" destOrd="0" presId="urn:microsoft.com/office/officeart/2005/8/layout/orgChart1"/>
    <dgm:cxn modelId="{66F0D77E-81CA-4C20-94A1-250626D75122}" type="presParOf" srcId="{4A028CAF-A2D1-483B-88AC-C3F7A1AD5686}" destId="{659E87B4-B806-40B5-A949-C1E71A7109A3}" srcOrd="0" destOrd="0" presId="urn:microsoft.com/office/officeart/2005/8/layout/orgChart1"/>
    <dgm:cxn modelId="{73928DF1-02BD-466B-9756-227D9BFC2B4F}" type="presParOf" srcId="{4A028CAF-A2D1-483B-88AC-C3F7A1AD5686}" destId="{B0FE467F-7A40-4E1A-9B61-AF8925F9A425}" srcOrd="1" destOrd="0" presId="urn:microsoft.com/office/officeart/2005/8/layout/orgChart1"/>
    <dgm:cxn modelId="{AD089B48-A632-4058-9C6B-436AA51995E0}" type="presParOf" srcId="{DA121D6A-06D2-48D1-B6BB-C12F4D3462D7}" destId="{495C1842-14EA-4B3C-8DC5-1FFC7EA5173E}" srcOrd="1" destOrd="0" presId="urn:microsoft.com/office/officeart/2005/8/layout/orgChart1"/>
    <dgm:cxn modelId="{9E57E951-F320-4D60-995E-87599CEDDD8A}" type="presParOf" srcId="{DA121D6A-06D2-48D1-B6BB-C12F4D3462D7}" destId="{91EB42D5-7FC6-4EF2-B1AD-FBFC3CFB14CC}" srcOrd="2" destOrd="0" presId="urn:microsoft.com/office/officeart/2005/8/layout/orgChart1"/>
    <dgm:cxn modelId="{5FE4AC54-38D2-4069-8618-7A1D06DBC0EE}" type="presParOf" srcId="{917CED1B-FF51-4027-8FDE-61909A900B06}" destId="{6B10F680-B16B-47F9-84FD-FA519C38EC28}" srcOrd="2" destOrd="0" presId="urn:microsoft.com/office/officeart/2005/8/layout/orgChart1"/>
    <dgm:cxn modelId="{C0C6359F-986C-4F8E-9091-4E2AAE0685DF}" type="presParOf" srcId="{AE370739-0A7E-412B-981F-DADF2106A94E}" destId="{2321932C-29A9-41DC-81D0-1544630002EE}" srcOrd="2" destOrd="0" presId="urn:microsoft.com/office/officeart/2005/8/layout/orgChart1"/>
    <dgm:cxn modelId="{F5FDB37E-A0FD-4E49-9511-733CC16D75A0}" type="presParOf" srcId="{549B3FF8-1E68-4660-AEF8-2FAA4EDB9983}" destId="{D4AD3D40-DA02-4580-A040-2832BD20B0DC}" srcOrd="2" destOrd="0" presId="urn:microsoft.com/office/officeart/2005/8/layout/orgChart1"/>
    <dgm:cxn modelId="{78630EA0-A947-4ACB-82A0-89CF9905DD35}" type="presParOf" srcId="{C7FFC235-7069-4705-AA79-0D1484422225}" destId="{3F533386-6583-45A0-9B5B-90352F50CCC4}" srcOrd="2" destOrd="0" presId="urn:microsoft.com/office/officeart/2005/8/layout/orgChart1"/>
    <dgm:cxn modelId="{EE9FF1C3-565E-43B9-9B30-2BF897B6AC8A}" type="presParOf" srcId="{C7FFC235-7069-4705-AA79-0D1484422225}" destId="{367E08B5-96FE-437A-9FF9-2B6678BD403C}" srcOrd="3" destOrd="0" presId="urn:microsoft.com/office/officeart/2005/8/layout/orgChart1"/>
    <dgm:cxn modelId="{4BAE2BE7-85E9-4689-8220-B53149EE6370}" type="presParOf" srcId="{367E08B5-96FE-437A-9FF9-2B6678BD403C}" destId="{4AAB0C5C-7290-4BF2-98E1-6BCB0E218ACE}" srcOrd="0" destOrd="0" presId="urn:microsoft.com/office/officeart/2005/8/layout/orgChart1"/>
    <dgm:cxn modelId="{41D2EB9D-49DD-4CF0-8153-272AA237E365}" type="presParOf" srcId="{4AAB0C5C-7290-4BF2-98E1-6BCB0E218ACE}" destId="{1711E337-6AD4-410D-932A-6E3F1F217A83}" srcOrd="0" destOrd="0" presId="urn:microsoft.com/office/officeart/2005/8/layout/orgChart1"/>
    <dgm:cxn modelId="{6EB89137-00BF-402C-8302-58794A007EAC}" type="presParOf" srcId="{4AAB0C5C-7290-4BF2-98E1-6BCB0E218ACE}" destId="{A21C8DC0-52FD-4985-9D00-D7E100576B40}" srcOrd="1" destOrd="0" presId="urn:microsoft.com/office/officeart/2005/8/layout/orgChart1"/>
    <dgm:cxn modelId="{5DB273C7-8F6E-411A-B295-D033CED643B4}" type="presParOf" srcId="{367E08B5-96FE-437A-9FF9-2B6678BD403C}" destId="{FA52AB7D-C2D0-45B3-867C-C850D6CCBF13}" srcOrd="1" destOrd="0" presId="urn:microsoft.com/office/officeart/2005/8/layout/orgChart1"/>
    <dgm:cxn modelId="{6D0AC727-7FA4-4FD8-847C-1B0958195FB1}" type="presParOf" srcId="{FA52AB7D-C2D0-45B3-867C-C850D6CCBF13}" destId="{3CC8306B-3A6A-48DA-AE38-5746C5E62C44}" srcOrd="0" destOrd="0" presId="urn:microsoft.com/office/officeart/2005/8/layout/orgChart1"/>
    <dgm:cxn modelId="{1FFDA8E1-69E8-4B96-B4B4-CE96EB106E9E}" type="presParOf" srcId="{FA52AB7D-C2D0-45B3-867C-C850D6CCBF13}" destId="{FE8472EA-0ADD-463D-A7C8-35D533E6B54F}" srcOrd="1" destOrd="0" presId="urn:microsoft.com/office/officeart/2005/8/layout/orgChart1"/>
    <dgm:cxn modelId="{A3A6A3D1-393E-4C4D-814B-0DAE68EE59F9}" type="presParOf" srcId="{FE8472EA-0ADD-463D-A7C8-35D533E6B54F}" destId="{1A99B6FA-DDE9-4D8A-8E29-23D93D82695F}" srcOrd="0" destOrd="0" presId="urn:microsoft.com/office/officeart/2005/8/layout/orgChart1"/>
    <dgm:cxn modelId="{867FA652-40F8-49CC-863F-BDAE4AEAE037}" type="presParOf" srcId="{1A99B6FA-DDE9-4D8A-8E29-23D93D82695F}" destId="{576BCD7A-9247-4902-9136-2C29B8647E7C}" srcOrd="0" destOrd="0" presId="urn:microsoft.com/office/officeart/2005/8/layout/orgChart1"/>
    <dgm:cxn modelId="{316055EA-4BBF-4E27-9320-2AC7FDBC94A6}" type="presParOf" srcId="{1A99B6FA-DDE9-4D8A-8E29-23D93D82695F}" destId="{42877DB9-3A81-4EB3-B41B-83C1C5112775}" srcOrd="1" destOrd="0" presId="urn:microsoft.com/office/officeart/2005/8/layout/orgChart1"/>
    <dgm:cxn modelId="{529233F7-EAF4-463C-BC13-055C222FB166}" type="presParOf" srcId="{FE8472EA-0ADD-463D-A7C8-35D533E6B54F}" destId="{3B9DA062-7CC8-493C-A4B3-8D42858CFE58}" srcOrd="1" destOrd="0" presId="urn:microsoft.com/office/officeart/2005/8/layout/orgChart1"/>
    <dgm:cxn modelId="{52A96285-0D69-4964-9A7D-C9A76CC123D8}" type="presParOf" srcId="{3B9DA062-7CC8-493C-A4B3-8D42858CFE58}" destId="{E44C571E-12EC-4E10-A179-C664AB94CF64}" srcOrd="0" destOrd="0" presId="urn:microsoft.com/office/officeart/2005/8/layout/orgChart1"/>
    <dgm:cxn modelId="{05E2E948-F122-40A8-99B1-19BEB90908F1}" type="presParOf" srcId="{3B9DA062-7CC8-493C-A4B3-8D42858CFE58}" destId="{EA01D2E7-165C-4F0D-9B6E-F8327269521A}" srcOrd="1" destOrd="0" presId="urn:microsoft.com/office/officeart/2005/8/layout/orgChart1"/>
    <dgm:cxn modelId="{7207AEE8-F091-46C5-96B5-61066E1F56C4}" type="presParOf" srcId="{EA01D2E7-165C-4F0D-9B6E-F8327269521A}" destId="{84C17B02-942B-4ABE-90E1-E5CAC2549735}" srcOrd="0" destOrd="0" presId="urn:microsoft.com/office/officeart/2005/8/layout/orgChart1"/>
    <dgm:cxn modelId="{69005A16-A20F-4387-8AB4-2F10D08ABCC9}" type="presParOf" srcId="{84C17B02-942B-4ABE-90E1-E5CAC2549735}" destId="{0D9A7BE5-2F09-4E69-A5B4-F7EAB4710A3C}" srcOrd="0" destOrd="0" presId="urn:microsoft.com/office/officeart/2005/8/layout/orgChart1"/>
    <dgm:cxn modelId="{82A42124-CB53-4AD9-90FD-AB605D444DF1}" type="presParOf" srcId="{84C17B02-942B-4ABE-90E1-E5CAC2549735}" destId="{F1F4FA1A-28FE-471B-88D5-418C984BA321}" srcOrd="1" destOrd="0" presId="urn:microsoft.com/office/officeart/2005/8/layout/orgChart1"/>
    <dgm:cxn modelId="{ACE9817E-A37E-4023-9286-D000D9CE2F92}" type="presParOf" srcId="{EA01D2E7-165C-4F0D-9B6E-F8327269521A}" destId="{D2D35D64-5021-4C2B-BF8B-2181E4885D8C}" srcOrd="1" destOrd="0" presId="urn:microsoft.com/office/officeart/2005/8/layout/orgChart1"/>
    <dgm:cxn modelId="{D6015C94-7B02-41B6-9650-C9EB4C7DF17C}" type="presParOf" srcId="{D2D35D64-5021-4C2B-BF8B-2181E4885D8C}" destId="{4FF070A0-A302-4418-8380-94F2C0E2A375}" srcOrd="0" destOrd="0" presId="urn:microsoft.com/office/officeart/2005/8/layout/orgChart1"/>
    <dgm:cxn modelId="{E60E8764-D7A8-4460-A34A-947895FD7222}" type="presParOf" srcId="{D2D35D64-5021-4C2B-BF8B-2181E4885D8C}" destId="{B8F30D4A-B809-4CED-8C42-04FBDE621854}" srcOrd="1" destOrd="0" presId="urn:microsoft.com/office/officeart/2005/8/layout/orgChart1"/>
    <dgm:cxn modelId="{848931E8-E040-4961-9015-086696415D83}" type="presParOf" srcId="{B8F30D4A-B809-4CED-8C42-04FBDE621854}" destId="{0A1ED804-4C8C-439C-BEDF-01D4F63B7143}" srcOrd="0" destOrd="0" presId="urn:microsoft.com/office/officeart/2005/8/layout/orgChart1"/>
    <dgm:cxn modelId="{28072234-279C-45B7-BB21-E27805726C86}" type="presParOf" srcId="{0A1ED804-4C8C-439C-BEDF-01D4F63B7143}" destId="{B47840EE-EEDC-485D-8A7A-27ED491356E2}" srcOrd="0" destOrd="0" presId="urn:microsoft.com/office/officeart/2005/8/layout/orgChart1"/>
    <dgm:cxn modelId="{AD895C34-B2D0-4EE5-857E-A5AC5345539D}" type="presParOf" srcId="{0A1ED804-4C8C-439C-BEDF-01D4F63B7143}" destId="{D06CD961-1DB8-45A1-A0CD-2C0ADEC340DA}" srcOrd="1" destOrd="0" presId="urn:microsoft.com/office/officeart/2005/8/layout/orgChart1"/>
    <dgm:cxn modelId="{16E4EAB3-D19B-465C-B419-6A6536805C3B}" type="presParOf" srcId="{B8F30D4A-B809-4CED-8C42-04FBDE621854}" destId="{AAC55C4E-F775-4634-A46D-CC9E0748EB5A}" srcOrd="1" destOrd="0" presId="urn:microsoft.com/office/officeart/2005/8/layout/orgChart1"/>
    <dgm:cxn modelId="{A239F438-515C-4BAE-9424-5E8A20866709}" type="presParOf" srcId="{B8F30D4A-B809-4CED-8C42-04FBDE621854}" destId="{4C4E2B2E-2488-48B2-99D0-4CA42D4C8746}" srcOrd="2" destOrd="0" presId="urn:microsoft.com/office/officeart/2005/8/layout/orgChart1"/>
    <dgm:cxn modelId="{323CEB23-CD67-47AE-BE09-8DA935912359}" type="presParOf" srcId="{EA01D2E7-165C-4F0D-9B6E-F8327269521A}" destId="{51795ED6-746A-4709-971B-42EF6A5C0213}" srcOrd="2" destOrd="0" presId="urn:microsoft.com/office/officeart/2005/8/layout/orgChart1"/>
    <dgm:cxn modelId="{ABE89F42-9BC2-4C73-9EB6-FDF5B370CEDB}" type="presParOf" srcId="{FE8472EA-0ADD-463D-A7C8-35D533E6B54F}" destId="{DAFE09DF-B36C-4C91-85C2-41E94B886CBF}" srcOrd="2" destOrd="0" presId="urn:microsoft.com/office/officeart/2005/8/layout/orgChart1"/>
    <dgm:cxn modelId="{62009285-486F-41D8-BE27-C3A8FD525DB1}" type="presParOf" srcId="{367E08B5-96FE-437A-9FF9-2B6678BD403C}" destId="{AA79DC20-78BA-4EC7-A85D-BA60A9C4D682}" srcOrd="2" destOrd="0" presId="urn:microsoft.com/office/officeart/2005/8/layout/orgChart1"/>
    <dgm:cxn modelId="{4724FC8F-9963-4B76-97EA-2D3A3CC1F2B4}" type="presParOf" srcId="{6BA4936D-045C-4B78-9B66-3179BB68A06C}" destId="{01F38431-6A9B-42A1-A9B2-A5EB0C94CD4C}" srcOrd="2" destOrd="0" presId="urn:microsoft.com/office/officeart/2005/8/layout/orgChart1"/>
    <dgm:cxn modelId="{C619EBC3-7F6F-4847-BC94-34567B775C54}" type="presParOf" srcId="{4FF7880A-C790-4295-93FB-A103793F629C}" destId="{9C204FD9-60B9-4311-AE87-83F1E9878391}" srcOrd="2" destOrd="0" presId="urn:microsoft.com/office/officeart/2005/8/layout/orgChart1"/>
    <dgm:cxn modelId="{65288E47-8935-4E24-A40E-EB27CF94FED9}" type="presParOf" srcId="{4FF7880A-C790-4295-93FB-A103793F629C}" destId="{6E8D15DE-8190-4A74-8313-9D9AAFF7D8BC}" srcOrd="3" destOrd="0" presId="urn:microsoft.com/office/officeart/2005/8/layout/orgChart1"/>
    <dgm:cxn modelId="{6BF01ED6-5382-4B39-A247-C07D35D7BA97}" type="presParOf" srcId="{6E8D15DE-8190-4A74-8313-9D9AAFF7D8BC}" destId="{90911DD1-258A-44E7-A465-36AFF204A11D}" srcOrd="0" destOrd="0" presId="urn:microsoft.com/office/officeart/2005/8/layout/orgChart1"/>
    <dgm:cxn modelId="{3244CE0A-18E1-4815-9EE9-66948DA109EF}" type="presParOf" srcId="{90911DD1-258A-44E7-A465-36AFF204A11D}" destId="{8BF851D5-2953-4D1E-9734-31303DA0B0D9}" srcOrd="0" destOrd="0" presId="urn:microsoft.com/office/officeart/2005/8/layout/orgChart1"/>
    <dgm:cxn modelId="{5924AED3-8402-4A66-89C2-D8CED631BAA0}" type="presParOf" srcId="{90911DD1-258A-44E7-A465-36AFF204A11D}" destId="{DEF05391-8E03-4CC8-A7F3-6C1A9950F0D4}" srcOrd="1" destOrd="0" presId="urn:microsoft.com/office/officeart/2005/8/layout/orgChart1"/>
    <dgm:cxn modelId="{BF114E16-E21E-44A0-A6AF-A0722AEE14CD}" type="presParOf" srcId="{6E8D15DE-8190-4A74-8313-9D9AAFF7D8BC}" destId="{734C3C6A-5F91-4305-9CC4-015453BF6B32}" srcOrd="1" destOrd="0" presId="urn:microsoft.com/office/officeart/2005/8/layout/orgChart1"/>
    <dgm:cxn modelId="{3791A755-F16D-43AD-A45A-D3DB3474EF6C}" type="presParOf" srcId="{734C3C6A-5F91-4305-9CC4-015453BF6B32}" destId="{1774828B-4E4E-46A0-87CE-B6F846C93FC6}" srcOrd="0" destOrd="0" presId="urn:microsoft.com/office/officeart/2005/8/layout/orgChart1"/>
    <dgm:cxn modelId="{5BDFA9B2-BF8D-4A32-AA72-EBD202B7E354}" type="presParOf" srcId="{734C3C6A-5F91-4305-9CC4-015453BF6B32}" destId="{7584508D-528E-4CD4-8ED2-C197DB31B64F}" srcOrd="1" destOrd="0" presId="urn:microsoft.com/office/officeart/2005/8/layout/orgChart1"/>
    <dgm:cxn modelId="{BDB16D72-7643-4526-891A-17072C108861}" type="presParOf" srcId="{7584508D-528E-4CD4-8ED2-C197DB31B64F}" destId="{DAE868E6-BCA9-44C6-B976-DE40964E3F56}" srcOrd="0" destOrd="0" presId="urn:microsoft.com/office/officeart/2005/8/layout/orgChart1"/>
    <dgm:cxn modelId="{520D4467-99A4-4A6B-802C-4F1CE9D81C1D}" type="presParOf" srcId="{DAE868E6-BCA9-44C6-B976-DE40964E3F56}" destId="{0C2568F9-EC69-4B63-9891-45ACB25A5070}" srcOrd="0" destOrd="0" presId="urn:microsoft.com/office/officeart/2005/8/layout/orgChart1"/>
    <dgm:cxn modelId="{68CF774E-87C3-451A-84F8-96EFCA72EB22}" type="presParOf" srcId="{DAE868E6-BCA9-44C6-B976-DE40964E3F56}" destId="{75331A54-69CF-4E84-9B08-0E9DBEB10C08}" srcOrd="1" destOrd="0" presId="urn:microsoft.com/office/officeart/2005/8/layout/orgChart1"/>
    <dgm:cxn modelId="{BDF28DC4-AD60-45E2-95D8-B3D4B7BACA23}" type="presParOf" srcId="{7584508D-528E-4CD4-8ED2-C197DB31B64F}" destId="{90E75DF4-9961-41FC-978C-89A3EAD66E4F}" srcOrd="1" destOrd="0" presId="urn:microsoft.com/office/officeart/2005/8/layout/orgChart1"/>
    <dgm:cxn modelId="{B7399D69-CF6D-46A4-971E-713AFE663EFD}" type="presParOf" srcId="{90E75DF4-9961-41FC-978C-89A3EAD66E4F}" destId="{9C667106-3E8E-423F-982E-D18CD95A5DAF}" srcOrd="0" destOrd="0" presId="urn:microsoft.com/office/officeart/2005/8/layout/orgChart1"/>
    <dgm:cxn modelId="{AFFC742B-79B5-48C4-A07D-78384D0B2A60}" type="presParOf" srcId="{90E75DF4-9961-41FC-978C-89A3EAD66E4F}" destId="{AF726B4A-287E-44E1-8736-BDF811D673E1}" srcOrd="1" destOrd="0" presId="urn:microsoft.com/office/officeart/2005/8/layout/orgChart1"/>
    <dgm:cxn modelId="{C400FFC4-30D1-4FEC-AB15-8C911EFFC7EE}" type="presParOf" srcId="{AF726B4A-287E-44E1-8736-BDF811D673E1}" destId="{6CA0B372-F803-40D6-A94B-6701E7690D6F}" srcOrd="0" destOrd="0" presId="urn:microsoft.com/office/officeart/2005/8/layout/orgChart1"/>
    <dgm:cxn modelId="{C5ECD9DB-AB09-4624-9FC3-D95852F18D77}" type="presParOf" srcId="{6CA0B372-F803-40D6-A94B-6701E7690D6F}" destId="{2857EA65-9A37-412A-85FC-8D2FE562797E}" srcOrd="0" destOrd="0" presId="urn:microsoft.com/office/officeart/2005/8/layout/orgChart1"/>
    <dgm:cxn modelId="{194CC028-BC7E-4F1C-B882-F32F65855C36}" type="presParOf" srcId="{6CA0B372-F803-40D6-A94B-6701E7690D6F}" destId="{15021183-FC39-446C-A00B-3A763D633193}" srcOrd="1" destOrd="0" presId="urn:microsoft.com/office/officeart/2005/8/layout/orgChart1"/>
    <dgm:cxn modelId="{B3262A9A-9D90-49BD-B2CF-458DC59EBB2C}" type="presParOf" srcId="{AF726B4A-287E-44E1-8736-BDF811D673E1}" destId="{5716D3BB-F679-456F-919F-3674A86A2BBB}" srcOrd="1" destOrd="0" presId="urn:microsoft.com/office/officeart/2005/8/layout/orgChart1"/>
    <dgm:cxn modelId="{1C8AFFDB-59E4-4C75-859E-2DBFB7E57392}" type="presParOf" srcId="{5716D3BB-F679-456F-919F-3674A86A2BBB}" destId="{2D1AA0F4-9085-4715-9878-B26CADAF62D4}" srcOrd="0" destOrd="0" presId="urn:microsoft.com/office/officeart/2005/8/layout/orgChart1"/>
    <dgm:cxn modelId="{5AB1077B-4918-4718-AD8E-13C14437BA9C}" type="presParOf" srcId="{5716D3BB-F679-456F-919F-3674A86A2BBB}" destId="{FCBD346F-E7AA-42AA-A679-A9EC0AA45082}" srcOrd="1" destOrd="0" presId="urn:microsoft.com/office/officeart/2005/8/layout/orgChart1"/>
    <dgm:cxn modelId="{F98F43CE-375B-464E-8B2C-C4906637ECD5}" type="presParOf" srcId="{FCBD346F-E7AA-42AA-A679-A9EC0AA45082}" destId="{44535D74-4FEF-4EBB-8529-47BAA6A05181}" srcOrd="0" destOrd="0" presId="urn:microsoft.com/office/officeart/2005/8/layout/orgChart1"/>
    <dgm:cxn modelId="{FEE1919F-D2D1-4FB1-B405-5AD294A61756}" type="presParOf" srcId="{44535D74-4FEF-4EBB-8529-47BAA6A05181}" destId="{15740AF5-7E5F-408A-9507-D7F77521AF0F}" srcOrd="0" destOrd="0" presId="urn:microsoft.com/office/officeart/2005/8/layout/orgChart1"/>
    <dgm:cxn modelId="{AE71BBDE-CFDA-4E49-837E-D91FB6DBF4AF}" type="presParOf" srcId="{44535D74-4FEF-4EBB-8529-47BAA6A05181}" destId="{D665B9C3-2A36-482F-9E80-1D4635BCBF3E}" srcOrd="1" destOrd="0" presId="urn:microsoft.com/office/officeart/2005/8/layout/orgChart1"/>
    <dgm:cxn modelId="{6F24B021-3319-4EF8-9C06-1A509293B5E0}" type="presParOf" srcId="{FCBD346F-E7AA-42AA-A679-A9EC0AA45082}" destId="{0AD682A1-673B-4892-82FC-BB25AC0CFB33}" srcOrd="1" destOrd="0" presId="urn:microsoft.com/office/officeart/2005/8/layout/orgChart1"/>
    <dgm:cxn modelId="{6C1419C6-9066-4DD1-89F8-A3B9A08EA4C4}" type="presParOf" srcId="{0AD682A1-673B-4892-82FC-BB25AC0CFB33}" destId="{D30DA184-CB7F-4AA0-90D8-4D090C19BF5A}" srcOrd="0" destOrd="0" presId="urn:microsoft.com/office/officeart/2005/8/layout/orgChart1"/>
    <dgm:cxn modelId="{4CBE2A32-30DC-4BDE-B07D-7DCC530E1D0D}" type="presParOf" srcId="{0AD682A1-673B-4892-82FC-BB25AC0CFB33}" destId="{DB655A66-A4C3-43C4-9DEC-92FD6B48312E}" srcOrd="1" destOrd="0" presId="urn:microsoft.com/office/officeart/2005/8/layout/orgChart1"/>
    <dgm:cxn modelId="{8453569C-2DF4-4BC3-BA29-C60C2491A320}" type="presParOf" srcId="{DB655A66-A4C3-43C4-9DEC-92FD6B48312E}" destId="{F0DC9E47-5CBC-4CE7-BB1F-FA38780FC36A}" srcOrd="0" destOrd="0" presId="urn:microsoft.com/office/officeart/2005/8/layout/orgChart1"/>
    <dgm:cxn modelId="{5F3D91D3-CE43-4362-88A7-597C0E002898}" type="presParOf" srcId="{F0DC9E47-5CBC-4CE7-BB1F-FA38780FC36A}" destId="{639C4B17-0EC9-4685-896C-09367D83C80D}" srcOrd="0" destOrd="0" presId="urn:microsoft.com/office/officeart/2005/8/layout/orgChart1"/>
    <dgm:cxn modelId="{219F0B7D-E48C-46EC-B0EB-8A2DD355583D}" type="presParOf" srcId="{F0DC9E47-5CBC-4CE7-BB1F-FA38780FC36A}" destId="{E884E33E-A457-4726-B519-B42F4DACA7CD}" srcOrd="1" destOrd="0" presId="urn:microsoft.com/office/officeart/2005/8/layout/orgChart1"/>
    <dgm:cxn modelId="{9CD52155-4C35-45E7-94CE-DC2D3807C218}" type="presParOf" srcId="{DB655A66-A4C3-43C4-9DEC-92FD6B48312E}" destId="{EAEF1110-C91D-4C8B-90CD-9E7E1BD8366C}" srcOrd="1" destOrd="0" presId="urn:microsoft.com/office/officeart/2005/8/layout/orgChart1"/>
    <dgm:cxn modelId="{EE7A004F-35D9-4B4F-98ED-59434CB200DE}" type="presParOf" srcId="{DB655A66-A4C3-43C4-9DEC-92FD6B48312E}" destId="{CF6BF789-728E-4CFD-B263-A12642AAA288}" srcOrd="2" destOrd="0" presId="urn:microsoft.com/office/officeart/2005/8/layout/orgChart1"/>
    <dgm:cxn modelId="{08C9BBAC-4706-4729-B1D8-0084633D5E18}" type="presParOf" srcId="{FCBD346F-E7AA-42AA-A679-A9EC0AA45082}" destId="{7ADEBF18-722D-4569-B6DC-11E19B2B76B4}" srcOrd="2" destOrd="0" presId="urn:microsoft.com/office/officeart/2005/8/layout/orgChart1"/>
    <dgm:cxn modelId="{4C4868F2-0086-475A-9501-D0CECC7A6F65}" type="presParOf" srcId="{AF726B4A-287E-44E1-8736-BDF811D673E1}" destId="{2A26DDD1-336A-4602-8EC6-1EBB1570016E}" srcOrd="2" destOrd="0" presId="urn:microsoft.com/office/officeart/2005/8/layout/orgChart1"/>
    <dgm:cxn modelId="{CD51EDB1-3DB5-4766-B7C1-BE3B5E261BA0}" type="presParOf" srcId="{7584508D-528E-4CD4-8ED2-C197DB31B64F}" destId="{685B404F-3551-4028-8529-4D821125F773}" srcOrd="2" destOrd="0" presId="urn:microsoft.com/office/officeart/2005/8/layout/orgChart1"/>
    <dgm:cxn modelId="{3434396D-466D-40F5-BDB3-B34C88673BB2}" type="presParOf" srcId="{6E8D15DE-8190-4A74-8313-9D9AAFF7D8BC}" destId="{6A64EDAE-6E89-4FAB-979B-E62F76B1C696}" srcOrd="2" destOrd="0" presId="urn:microsoft.com/office/officeart/2005/8/layout/orgChart1"/>
    <dgm:cxn modelId="{E1E97AEE-14FE-4A19-938A-451A81D6A55F}" type="presParOf" srcId="{4FF7880A-C790-4295-93FB-A103793F629C}" destId="{E455611E-5B74-4127-8834-C7F1271BF13E}" srcOrd="4" destOrd="0" presId="urn:microsoft.com/office/officeart/2005/8/layout/orgChart1"/>
    <dgm:cxn modelId="{265D00F4-DB19-4EB8-A1C1-851CEA913DA0}" type="presParOf" srcId="{4FF7880A-C790-4295-93FB-A103793F629C}" destId="{D1217503-B7E5-49AF-B5A0-E8AB72B5FE6A}" srcOrd="5" destOrd="0" presId="urn:microsoft.com/office/officeart/2005/8/layout/orgChart1"/>
    <dgm:cxn modelId="{78CC4E59-F4E3-4963-A575-B79C0B1CAF5C}" type="presParOf" srcId="{D1217503-B7E5-49AF-B5A0-E8AB72B5FE6A}" destId="{E43FA77D-B066-49C1-98AD-E96CEE14825D}" srcOrd="0" destOrd="0" presId="urn:microsoft.com/office/officeart/2005/8/layout/orgChart1"/>
    <dgm:cxn modelId="{E8F520EA-E95E-4ECB-B4D5-85EF11398266}" type="presParOf" srcId="{E43FA77D-B066-49C1-98AD-E96CEE14825D}" destId="{19261FD0-A9CF-4AB7-A1FA-8EAE8C6AD87E}" srcOrd="0" destOrd="0" presId="urn:microsoft.com/office/officeart/2005/8/layout/orgChart1"/>
    <dgm:cxn modelId="{B68A170B-3799-4B28-927E-75CD139DAF79}" type="presParOf" srcId="{E43FA77D-B066-49C1-98AD-E96CEE14825D}" destId="{2C89141D-6F94-4EF8-B5B2-2B64570B37B4}" srcOrd="1" destOrd="0" presId="urn:microsoft.com/office/officeart/2005/8/layout/orgChart1"/>
    <dgm:cxn modelId="{0A3FAF02-D870-494F-A01A-A92374C4CA0C}" type="presParOf" srcId="{D1217503-B7E5-49AF-B5A0-E8AB72B5FE6A}" destId="{D41EBB06-FB15-4998-B96E-A43B56D076A4}" srcOrd="1" destOrd="0" presId="urn:microsoft.com/office/officeart/2005/8/layout/orgChart1"/>
    <dgm:cxn modelId="{32726579-C9B6-4875-B58C-D8D7526C4DEE}" type="presParOf" srcId="{D41EBB06-FB15-4998-B96E-A43B56D076A4}" destId="{4C9E1A5D-51A3-49BA-B6BC-C352B65EE2A6}" srcOrd="0" destOrd="0" presId="urn:microsoft.com/office/officeart/2005/8/layout/orgChart1"/>
    <dgm:cxn modelId="{8FE862D7-BA9D-48B7-B4FE-ADCAC6D5B60F}" type="presParOf" srcId="{D41EBB06-FB15-4998-B96E-A43B56D076A4}" destId="{E2298330-A7D7-4D6A-B57F-AFCC9F8D464B}" srcOrd="1" destOrd="0" presId="urn:microsoft.com/office/officeart/2005/8/layout/orgChart1"/>
    <dgm:cxn modelId="{B5934A21-0CA5-4FA5-8CFA-648988401C47}" type="presParOf" srcId="{E2298330-A7D7-4D6A-B57F-AFCC9F8D464B}" destId="{598A329C-D9A5-4C34-B30F-32CE6DF7E60E}" srcOrd="0" destOrd="0" presId="urn:microsoft.com/office/officeart/2005/8/layout/orgChart1"/>
    <dgm:cxn modelId="{7AAC238A-FFCA-4FAE-8819-0687032BAA18}" type="presParOf" srcId="{598A329C-D9A5-4C34-B30F-32CE6DF7E60E}" destId="{244A4053-87A9-4986-9B21-0C913EBF4D19}" srcOrd="0" destOrd="0" presId="urn:microsoft.com/office/officeart/2005/8/layout/orgChart1"/>
    <dgm:cxn modelId="{657181A4-700A-465B-B346-097DA46DC05E}" type="presParOf" srcId="{598A329C-D9A5-4C34-B30F-32CE6DF7E60E}" destId="{5B2C403F-E142-483C-B679-4565716301E7}" srcOrd="1" destOrd="0" presId="urn:microsoft.com/office/officeart/2005/8/layout/orgChart1"/>
    <dgm:cxn modelId="{777F602E-CA2A-485D-8AE1-3FE3D552D4F2}" type="presParOf" srcId="{E2298330-A7D7-4D6A-B57F-AFCC9F8D464B}" destId="{EDDDD382-31CF-4407-AFD2-635867F48474}" srcOrd="1" destOrd="0" presId="urn:microsoft.com/office/officeart/2005/8/layout/orgChart1"/>
    <dgm:cxn modelId="{520BC100-9A12-4D8C-BE8B-FFA90C52C56F}" type="presParOf" srcId="{EDDDD382-31CF-4407-AFD2-635867F48474}" destId="{C2F0A9EC-7C43-4C9A-9220-C5BE28680AE6}" srcOrd="0" destOrd="0" presId="urn:microsoft.com/office/officeart/2005/8/layout/orgChart1"/>
    <dgm:cxn modelId="{82CD92CC-3D0C-4C07-989D-B9185B27BD4F}" type="presParOf" srcId="{EDDDD382-31CF-4407-AFD2-635867F48474}" destId="{2F7A2174-1CB3-43E1-8AE0-64F2023D889A}" srcOrd="1" destOrd="0" presId="urn:microsoft.com/office/officeart/2005/8/layout/orgChart1"/>
    <dgm:cxn modelId="{DCFE6AD5-2D6D-4B3F-8C81-96BA896F33DE}" type="presParOf" srcId="{2F7A2174-1CB3-43E1-8AE0-64F2023D889A}" destId="{A255BD70-9B6A-4F91-8F56-E1DA90324883}" srcOrd="0" destOrd="0" presId="urn:microsoft.com/office/officeart/2005/8/layout/orgChart1"/>
    <dgm:cxn modelId="{0B950727-A995-4D52-A0EC-AEDDB090F12D}" type="presParOf" srcId="{A255BD70-9B6A-4F91-8F56-E1DA90324883}" destId="{AB2B276F-F239-4A7E-A886-067748BF349A}" srcOrd="0" destOrd="0" presId="urn:microsoft.com/office/officeart/2005/8/layout/orgChart1"/>
    <dgm:cxn modelId="{561BB27F-7808-4D66-B39C-BCA7806035C1}" type="presParOf" srcId="{A255BD70-9B6A-4F91-8F56-E1DA90324883}" destId="{FC380313-EDA7-4C03-B5F1-17F987B3EC94}" srcOrd="1" destOrd="0" presId="urn:microsoft.com/office/officeart/2005/8/layout/orgChart1"/>
    <dgm:cxn modelId="{88F48ECD-445F-410F-83A6-ED3E9D483587}" type="presParOf" srcId="{2F7A2174-1CB3-43E1-8AE0-64F2023D889A}" destId="{67F8A408-E1A6-446B-834C-4AC4C07EA14E}" srcOrd="1" destOrd="0" presId="urn:microsoft.com/office/officeart/2005/8/layout/orgChart1"/>
    <dgm:cxn modelId="{D21AC99F-190B-4558-8E0B-AB2CC6CC415D}" type="presParOf" srcId="{67F8A408-E1A6-446B-834C-4AC4C07EA14E}" destId="{B313257D-172A-4924-9B32-BBE2F0E2C49C}" srcOrd="0" destOrd="0" presId="urn:microsoft.com/office/officeart/2005/8/layout/orgChart1"/>
    <dgm:cxn modelId="{CBCE5EA9-8D6D-45DE-B233-EFC5D67CDD90}" type="presParOf" srcId="{67F8A408-E1A6-446B-834C-4AC4C07EA14E}" destId="{125952E6-D1A2-4806-B0DB-5D83E8FCB2C1}" srcOrd="1" destOrd="0" presId="urn:microsoft.com/office/officeart/2005/8/layout/orgChart1"/>
    <dgm:cxn modelId="{C8890548-76F8-4571-ADD1-27625C5AFA7B}" type="presParOf" srcId="{125952E6-D1A2-4806-B0DB-5D83E8FCB2C1}" destId="{BE45061C-50F9-4BA7-AE05-7E93871B1149}" srcOrd="0" destOrd="0" presId="urn:microsoft.com/office/officeart/2005/8/layout/orgChart1"/>
    <dgm:cxn modelId="{810BE48F-2AA9-4820-9083-79B861CE54C3}" type="presParOf" srcId="{BE45061C-50F9-4BA7-AE05-7E93871B1149}" destId="{C03C153C-C72B-4BFE-85C0-27D9BDD0CF30}" srcOrd="0" destOrd="0" presId="urn:microsoft.com/office/officeart/2005/8/layout/orgChart1"/>
    <dgm:cxn modelId="{155A8C29-2D0E-4810-A180-081E150E204A}" type="presParOf" srcId="{BE45061C-50F9-4BA7-AE05-7E93871B1149}" destId="{71454951-8A55-4BE3-B59B-F9598EDD516C}" srcOrd="1" destOrd="0" presId="urn:microsoft.com/office/officeart/2005/8/layout/orgChart1"/>
    <dgm:cxn modelId="{EE28411A-9878-45EC-A65D-5A0F6725506B}" type="presParOf" srcId="{125952E6-D1A2-4806-B0DB-5D83E8FCB2C1}" destId="{3FB7A1EA-2858-4E59-ABE8-0893DB2998B4}" srcOrd="1" destOrd="0" presId="urn:microsoft.com/office/officeart/2005/8/layout/orgChart1"/>
    <dgm:cxn modelId="{6E143DCF-0698-4E3C-9961-624C9D697AF1}" type="presParOf" srcId="{125952E6-D1A2-4806-B0DB-5D83E8FCB2C1}" destId="{32149348-A9EB-47C9-B34A-D11134C10E8B}" srcOrd="2" destOrd="0" presId="urn:microsoft.com/office/officeart/2005/8/layout/orgChart1"/>
    <dgm:cxn modelId="{15B4693F-A668-4075-9E21-A908DC745837}" type="presParOf" srcId="{67F8A408-E1A6-446B-834C-4AC4C07EA14E}" destId="{7EC8424C-B1C1-4695-9AA9-BB0CD92EF930}" srcOrd="2" destOrd="0" presId="urn:microsoft.com/office/officeart/2005/8/layout/orgChart1"/>
    <dgm:cxn modelId="{73EBE415-0AB7-4FAF-939C-EA5C8DED8D84}" type="presParOf" srcId="{67F8A408-E1A6-446B-834C-4AC4C07EA14E}" destId="{B65EA732-7F32-45C2-81FE-E9D4903E0F8C}" srcOrd="3" destOrd="0" presId="urn:microsoft.com/office/officeart/2005/8/layout/orgChart1"/>
    <dgm:cxn modelId="{2CAC095C-11CC-40FD-A087-30B7FDD38FF1}" type="presParOf" srcId="{B65EA732-7F32-45C2-81FE-E9D4903E0F8C}" destId="{A4AD7C54-64FD-4E45-B2B1-D7E80CA6655B}" srcOrd="0" destOrd="0" presId="urn:microsoft.com/office/officeart/2005/8/layout/orgChart1"/>
    <dgm:cxn modelId="{213D184C-C355-4A61-A9F9-200E25A95D0E}" type="presParOf" srcId="{A4AD7C54-64FD-4E45-B2B1-D7E80CA6655B}" destId="{082B9C1F-4087-4305-AEF5-12D83881C525}" srcOrd="0" destOrd="0" presId="urn:microsoft.com/office/officeart/2005/8/layout/orgChart1"/>
    <dgm:cxn modelId="{4367AC05-1B00-4B55-BF54-0C5374F9B689}" type="presParOf" srcId="{A4AD7C54-64FD-4E45-B2B1-D7E80CA6655B}" destId="{BE191098-4AF2-402A-9C12-9D7F2617F036}" srcOrd="1" destOrd="0" presId="urn:microsoft.com/office/officeart/2005/8/layout/orgChart1"/>
    <dgm:cxn modelId="{0EE41873-C1AE-4BD3-BE45-2EBA56DA5B4A}" type="presParOf" srcId="{B65EA732-7F32-45C2-81FE-E9D4903E0F8C}" destId="{58493262-B9A9-4814-979A-796A99D54B64}" srcOrd="1" destOrd="0" presId="urn:microsoft.com/office/officeart/2005/8/layout/orgChart1"/>
    <dgm:cxn modelId="{15D9B2B7-ADD3-4CB1-A8A1-57583E00064F}" type="presParOf" srcId="{B65EA732-7F32-45C2-81FE-E9D4903E0F8C}" destId="{D312776E-829E-4197-AA91-F06E48FC386E}" srcOrd="2" destOrd="0" presId="urn:microsoft.com/office/officeart/2005/8/layout/orgChart1"/>
    <dgm:cxn modelId="{1A9E41ED-2AA5-46AF-9FB3-679061098B13}" type="presParOf" srcId="{2F7A2174-1CB3-43E1-8AE0-64F2023D889A}" destId="{17B3F36D-760F-4524-AB00-F879EA70EC42}" srcOrd="2" destOrd="0" presId="urn:microsoft.com/office/officeart/2005/8/layout/orgChart1"/>
    <dgm:cxn modelId="{8D03674D-7E5F-43E9-AB54-D98A26C025D7}" type="presParOf" srcId="{E2298330-A7D7-4D6A-B57F-AFCC9F8D464B}" destId="{18C22DD9-A27D-4CF4-8B73-5950D0BEB381}" srcOrd="2" destOrd="0" presId="urn:microsoft.com/office/officeart/2005/8/layout/orgChart1"/>
    <dgm:cxn modelId="{6CEB2610-5251-415A-9C9F-A2E5BAE64187}" type="presParOf" srcId="{D1217503-B7E5-49AF-B5A0-E8AB72B5FE6A}" destId="{4209BD05-ED9A-482D-8DFA-BD7B0BCFE045}" srcOrd="2" destOrd="0" presId="urn:microsoft.com/office/officeart/2005/8/layout/orgChart1"/>
    <dgm:cxn modelId="{9A68E149-87BA-4A26-B150-85525DCDD1A5}" type="presParOf" srcId="{4FF7880A-C790-4295-93FB-A103793F629C}" destId="{E155EFE9-CED6-4D81-BB30-C856DA8C72A4}" srcOrd="6" destOrd="0" presId="urn:microsoft.com/office/officeart/2005/8/layout/orgChart1"/>
    <dgm:cxn modelId="{AFB878B7-E9A3-43F2-8A11-D343F36A0B1E}" type="presParOf" srcId="{4FF7880A-C790-4295-93FB-A103793F629C}" destId="{463E88AB-E7A9-4E73-A57A-466276FFA312}" srcOrd="7" destOrd="0" presId="urn:microsoft.com/office/officeart/2005/8/layout/orgChart1"/>
    <dgm:cxn modelId="{D9B77AA2-BACC-4AA7-B795-9C9601955A64}" type="presParOf" srcId="{463E88AB-E7A9-4E73-A57A-466276FFA312}" destId="{C0BC31A6-9159-407B-BB3E-35F665411E47}" srcOrd="0" destOrd="0" presId="urn:microsoft.com/office/officeart/2005/8/layout/orgChart1"/>
    <dgm:cxn modelId="{9AC98103-394D-41B3-8589-F6C99DA96FB1}" type="presParOf" srcId="{C0BC31A6-9159-407B-BB3E-35F665411E47}" destId="{E5B4F0E5-5E5B-446D-8467-E168B88470D5}" srcOrd="0" destOrd="0" presId="urn:microsoft.com/office/officeart/2005/8/layout/orgChart1"/>
    <dgm:cxn modelId="{25621325-96D2-4298-B29F-5FCB712EF20A}" type="presParOf" srcId="{C0BC31A6-9159-407B-BB3E-35F665411E47}" destId="{247B5D03-DB91-42DE-95EC-8C754CE0DB79}" srcOrd="1" destOrd="0" presId="urn:microsoft.com/office/officeart/2005/8/layout/orgChart1"/>
    <dgm:cxn modelId="{D03EB8C0-A2B4-41AB-8EAE-51CAE1AF8C5F}" type="presParOf" srcId="{463E88AB-E7A9-4E73-A57A-466276FFA312}" destId="{6ABE664C-B245-495C-A037-9DA77CD3E622}" srcOrd="1" destOrd="0" presId="urn:microsoft.com/office/officeart/2005/8/layout/orgChart1"/>
    <dgm:cxn modelId="{47FC8851-3159-4A94-9C44-CC327E74D3EF}" type="presParOf" srcId="{6ABE664C-B245-495C-A037-9DA77CD3E622}" destId="{0C068C75-5BD1-45D0-8A34-B3160A8DEFCC}" srcOrd="0" destOrd="0" presId="urn:microsoft.com/office/officeart/2005/8/layout/orgChart1"/>
    <dgm:cxn modelId="{D713A165-888F-4831-81E2-29E3B5EFCF8E}" type="presParOf" srcId="{6ABE664C-B245-495C-A037-9DA77CD3E622}" destId="{61A41A3B-AAE9-4C76-B4C0-57E9613E2D1C}" srcOrd="1" destOrd="0" presId="urn:microsoft.com/office/officeart/2005/8/layout/orgChart1"/>
    <dgm:cxn modelId="{40C6149B-5FEF-4DCE-BB67-1E61B564CCEE}" type="presParOf" srcId="{61A41A3B-AAE9-4C76-B4C0-57E9613E2D1C}" destId="{ABBFD725-EFFE-407B-8FA8-6E5C2A8CFFEF}" srcOrd="0" destOrd="0" presId="urn:microsoft.com/office/officeart/2005/8/layout/orgChart1"/>
    <dgm:cxn modelId="{9FD14453-69A1-44D1-8C95-986BBE555B2E}" type="presParOf" srcId="{ABBFD725-EFFE-407B-8FA8-6E5C2A8CFFEF}" destId="{448350BC-13AD-48F3-8F77-2B5B57803978}" srcOrd="0" destOrd="0" presId="urn:microsoft.com/office/officeart/2005/8/layout/orgChart1"/>
    <dgm:cxn modelId="{0E86A1AC-282F-4F7E-B90F-488D2BDDB9EC}" type="presParOf" srcId="{ABBFD725-EFFE-407B-8FA8-6E5C2A8CFFEF}" destId="{B60963DC-C4CE-4189-B99B-34B549B0B9DE}" srcOrd="1" destOrd="0" presId="urn:microsoft.com/office/officeart/2005/8/layout/orgChart1"/>
    <dgm:cxn modelId="{CAA6F7E6-FFE3-4029-83E3-79310A559F29}" type="presParOf" srcId="{61A41A3B-AAE9-4C76-B4C0-57E9613E2D1C}" destId="{99CB6CDE-5D9D-46AF-985E-C3D2110C8C43}" srcOrd="1" destOrd="0" presId="urn:microsoft.com/office/officeart/2005/8/layout/orgChart1"/>
    <dgm:cxn modelId="{6C33E3B5-C5EE-4C5B-BB05-D2D1FDDC1745}" type="presParOf" srcId="{99CB6CDE-5D9D-46AF-985E-C3D2110C8C43}" destId="{59BDE325-C1DD-4D54-B622-422EC341BA13}" srcOrd="0" destOrd="0" presId="urn:microsoft.com/office/officeart/2005/8/layout/orgChart1"/>
    <dgm:cxn modelId="{7AB3225E-D4F6-4CC7-8979-6BA6E35513B9}" type="presParOf" srcId="{99CB6CDE-5D9D-46AF-985E-C3D2110C8C43}" destId="{20AD7DFB-C0FC-48CC-BE20-5153DD6AAAA4}" srcOrd="1" destOrd="0" presId="urn:microsoft.com/office/officeart/2005/8/layout/orgChart1"/>
    <dgm:cxn modelId="{B1324DF9-2BEE-4424-B7C6-6C49AFA2BC6D}" type="presParOf" srcId="{20AD7DFB-C0FC-48CC-BE20-5153DD6AAAA4}" destId="{A197F447-64D3-44B8-A719-66FCA98E9896}" srcOrd="0" destOrd="0" presId="urn:microsoft.com/office/officeart/2005/8/layout/orgChart1"/>
    <dgm:cxn modelId="{074C5584-0318-4FF4-A94C-791B55C522A6}" type="presParOf" srcId="{A197F447-64D3-44B8-A719-66FCA98E9896}" destId="{1774C395-5440-41BE-8E40-38EE72E39495}" srcOrd="0" destOrd="0" presId="urn:microsoft.com/office/officeart/2005/8/layout/orgChart1"/>
    <dgm:cxn modelId="{DB5CBDD8-D8F1-473E-B42F-8A6EF585C0D7}" type="presParOf" srcId="{A197F447-64D3-44B8-A719-66FCA98E9896}" destId="{7709E52B-B445-435C-8E37-18EC68E662B9}" srcOrd="1" destOrd="0" presId="urn:microsoft.com/office/officeart/2005/8/layout/orgChart1"/>
    <dgm:cxn modelId="{591DB07E-2D88-41A9-85F4-3E4FA44F9EB8}" type="presParOf" srcId="{20AD7DFB-C0FC-48CC-BE20-5153DD6AAAA4}" destId="{93E69616-DAAA-4202-A8ED-737887D985D4}" srcOrd="1" destOrd="0" presId="urn:microsoft.com/office/officeart/2005/8/layout/orgChart1"/>
    <dgm:cxn modelId="{F7F5EB0C-4A13-46E4-86A3-DC66D88B0EBF}" type="presParOf" srcId="{93E69616-DAAA-4202-A8ED-737887D985D4}" destId="{3B23E786-4C50-496C-9776-039473A66BF9}" srcOrd="0" destOrd="0" presId="urn:microsoft.com/office/officeart/2005/8/layout/orgChart1"/>
    <dgm:cxn modelId="{21A8CED1-EF79-4846-A11E-AB4C12A453AC}" type="presParOf" srcId="{93E69616-DAAA-4202-A8ED-737887D985D4}" destId="{2C2A9776-86A6-4F26-B8D4-4A80F24546C1}" srcOrd="1" destOrd="0" presId="urn:microsoft.com/office/officeart/2005/8/layout/orgChart1"/>
    <dgm:cxn modelId="{024EEF06-4B4B-49C3-80B1-70187178CE85}" type="presParOf" srcId="{2C2A9776-86A6-4F26-B8D4-4A80F24546C1}" destId="{C2397C19-6996-414C-9970-C8386513F34C}" srcOrd="0" destOrd="0" presId="urn:microsoft.com/office/officeart/2005/8/layout/orgChart1"/>
    <dgm:cxn modelId="{5C99974E-037E-4E45-9524-253D1E49117B}" type="presParOf" srcId="{C2397C19-6996-414C-9970-C8386513F34C}" destId="{6738FE56-6C40-4FB7-85AE-B387B1D3FAE7}" srcOrd="0" destOrd="0" presId="urn:microsoft.com/office/officeart/2005/8/layout/orgChart1"/>
    <dgm:cxn modelId="{36B3E375-1ED7-499E-B022-2A193081B254}" type="presParOf" srcId="{C2397C19-6996-414C-9970-C8386513F34C}" destId="{46F00669-B7CA-4E20-8264-0F4D3902C7AF}" srcOrd="1" destOrd="0" presId="urn:microsoft.com/office/officeart/2005/8/layout/orgChart1"/>
    <dgm:cxn modelId="{38D0BE33-FBC3-4898-A492-4AFA7DAAD9D9}" type="presParOf" srcId="{2C2A9776-86A6-4F26-B8D4-4A80F24546C1}" destId="{81753E23-23EF-4563-8A1E-72EF191EAA1C}" srcOrd="1" destOrd="0" presId="urn:microsoft.com/office/officeart/2005/8/layout/orgChart1"/>
    <dgm:cxn modelId="{EFD06686-DDB4-47AB-8478-2D1F99B739DD}" type="presParOf" srcId="{2C2A9776-86A6-4F26-B8D4-4A80F24546C1}" destId="{2FD12A18-5A31-486B-99F6-21967168D747}" srcOrd="2" destOrd="0" presId="urn:microsoft.com/office/officeart/2005/8/layout/orgChart1"/>
    <dgm:cxn modelId="{BA03B3A7-B812-4FE4-8B87-2E257D9ADAE2}" type="presParOf" srcId="{93E69616-DAAA-4202-A8ED-737887D985D4}" destId="{6E9F8868-A9B3-4FC6-BA8F-F65815DDBA81}" srcOrd="2" destOrd="0" presId="urn:microsoft.com/office/officeart/2005/8/layout/orgChart1"/>
    <dgm:cxn modelId="{AC6FAC56-A819-4C15-8F01-5CEF51000810}" type="presParOf" srcId="{93E69616-DAAA-4202-A8ED-737887D985D4}" destId="{83C9D42D-C296-4A17-B3E7-C800DC340411}" srcOrd="3" destOrd="0" presId="urn:microsoft.com/office/officeart/2005/8/layout/orgChart1"/>
    <dgm:cxn modelId="{843F0917-2040-4E63-A609-AF7310AA076F}" type="presParOf" srcId="{83C9D42D-C296-4A17-B3E7-C800DC340411}" destId="{D1517C81-FC0B-4AF0-AC7E-6D7755C38894}" srcOrd="0" destOrd="0" presId="urn:microsoft.com/office/officeart/2005/8/layout/orgChart1"/>
    <dgm:cxn modelId="{3EA99507-FC31-4D3E-828F-7B67AE12AB9A}" type="presParOf" srcId="{D1517C81-FC0B-4AF0-AC7E-6D7755C38894}" destId="{DAF373AE-DAEE-49AA-AA9F-8E4E8D46987D}" srcOrd="0" destOrd="0" presId="urn:microsoft.com/office/officeart/2005/8/layout/orgChart1"/>
    <dgm:cxn modelId="{082966DF-1546-4862-89E1-67E9F3B9C08E}" type="presParOf" srcId="{D1517C81-FC0B-4AF0-AC7E-6D7755C38894}" destId="{7105E889-71B6-4032-AB1F-EC69BBFF77E0}" srcOrd="1" destOrd="0" presId="urn:microsoft.com/office/officeart/2005/8/layout/orgChart1"/>
    <dgm:cxn modelId="{3542DD2F-9A44-4E2A-81C8-1862B0D42C36}" type="presParOf" srcId="{83C9D42D-C296-4A17-B3E7-C800DC340411}" destId="{321D3306-4DC8-4604-9407-8E8F46FF0B5F}" srcOrd="1" destOrd="0" presId="urn:microsoft.com/office/officeart/2005/8/layout/orgChart1"/>
    <dgm:cxn modelId="{B0D6FFA5-FCD9-4E2C-983C-552BA7D15D5C}" type="presParOf" srcId="{83C9D42D-C296-4A17-B3E7-C800DC340411}" destId="{EE6E6412-57EE-488F-80F8-449AEC09E5CA}" srcOrd="2" destOrd="0" presId="urn:microsoft.com/office/officeart/2005/8/layout/orgChart1"/>
    <dgm:cxn modelId="{96F83288-B0ED-4BE5-8386-F7961C33C074}" type="presParOf" srcId="{20AD7DFB-C0FC-48CC-BE20-5153DD6AAAA4}" destId="{FFD1F192-6569-4BAE-9524-B98B6FDC9DCE}" srcOrd="2" destOrd="0" presId="urn:microsoft.com/office/officeart/2005/8/layout/orgChart1"/>
    <dgm:cxn modelId="{EBD1AD15-F1C6-4C97-8FB9-48204B1E176E}" type="presParOf" srcId="{61A41A3B-AAE9-4C76-B4C0-57E9613E2D1C}" destId="{4575B34C-1B09-46C5-BFE9-E74AF25EA7CC}" srcOrd="2" destOrd="0" presId="urn:microsoft.com/office/officeart/2005/8/layout/orgChart1"/>
    <dgm:cxn modelId="{2F61A41B-F445-4443-8B82-C7483A5093E7}" type="presParOf" srcId="{463E88AB-E7A9-4E73-A57A-466276FFA312}" destId="{4DAFD36C-78EF-4252-8EFC-0D8BAFCAAE87}" srcOrd="2" destOrd="0" presId="urn:microsoft.com/office/officeart/2005/8/layout/orgChart1"/>
    <dgm:cxn modelId="{D4031F1B-36AC-4C31-8FF4-D4CFB3261040}" type="presParOf" srcId="{913B1AF9-8583-4A79-B6A8-FC730BFD6F8A}" destId="{11965510-2FD8-45EB-9F33-C6BE2661B12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D17B4B-76CF-4E3C-AFA8-7910E854D4EA}" type="doc">
      <dgm:prSet loTypeId="urn:microsoft.com/office/officeart/2005/8/layout/cycle5" loCatId="cycle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th-TH"/>
        </a:p>
      </dgm:t>
    </dgm:pt>
    <dgm:pt modelId="{2028E48F-BEF6-4F97-BFAF-36297A3F6830}">
      <dgm:prSet phldrT="[Text]"/>
      <dgm:spPr/>
      <dgm:t>
        <a:bodyPr/>
        <a:lstStyle/>
        <a:p>
          <a:r>
            <a:rPr lang="th-TH" b="1" dirty="0"/>
            <a:t>เลือกที่พักต้องการ</a:t>
          </a:r>
        </a:p>
      </dgm:t>
    </dgm:pt>
    <dgm:pt modelId="{53D04E6E-C122-4307-913F-32461E39FB9F}" type="parTrans" cxnId="{B6E83C85-1FE5-4771-A626-7AD19737265D}">
      <dgm:prSet/>
      <dgm:spPr/>
      <dgm:t>
        <a:bodyPr/>
        <a:lstStyle/>
        <a:p>
          <a:endParaRPr lang="th-TH" b="1"/>
        </a:p>
      </dgm:t>
    </dgm:pt>
    <dgm:pt modelId="{A54498A4-B53A-40FE-8366-79C71C201628}" type="sibTrans" cxnId="{B6E83C85-1FE5-4771-A626-7AD19737265D}">
      <dgm:prSet/>
      <dgm:spPr/>
      <dgm:t>
        <a:bodyPr/>
        <a:lstStyle/>
        <a:p>
          <a:endParaRPr lang="th-TH" b="1"/>
        </a:p>
      </dgm:t>
    </dgm:pt>
    <dgm:pt modelId="{4F8433CC-512F-402C-8B84-B5AFE4CD403D}">
      <dgm:prSet phldrT="[Text]"/>
      <dgm:spPr/>
      <dgm:t>
        <a:bodyPr/>
        <a:lstStyle/>
        <a:p>
          <a:r>
            <a:rPr lang="th-TH" b="1" dirty="0"/>
            <a:t>เลือกช่องทางที่ต้องการจอง</a:t>
          </a:r>
        </a:p>
      </dgm:t>
    </dgm:pt>
    <dgm:pt modelId="{7620D41E-BC3E-4FE7-A724-E8DD6E9F559B}" type="parTrans" cxnId="{AE2D350B-4756-4065-9589-CA64E8BE20AF}">
      <dgm:prSet/>
      <dgm:spPr/>
      <dgm:t>
        <a:bodyPr/>
        <a:lstStyle/>
        <a:p>
          <a:endParaRPr lang="th-TH" b="1"/>
        </a:p>
      </dgm:t>
    </dgm:pt>
    <dgm:pt modelId="{2E7BD36D-2486-41EB-B808-067B22F03DD0}" type="sibTrans" cxnId="{AE2D350B-4756-4065-9589-CA64E8BE20AF}">
      <dgm:prSet/>
      <dgm:spPr/>
      <dgm:t>
        <a:bodyPr/>
        <a:lstStyle/>
        <a:p>
          <a:endParaRPr lang="th-TH" b="1"/>
        </a:p>
      </dgm:t>
    </dgm:pt>
    <dgm:pt modelId="{2B7EE00D-B6DB-4DF2-828B-81BA6C52333D}">
      <dgm:prSet phldrT="[Text]"/>
      <dgm:spPr/>
      <dgm:t>
        <a:bodyPr/>
        <a:lstStyle/>
        <a:p>
          <a:r>
            <a:rPr lang="th-TH" b="1" dirty="0"/>
            <a:t>ตรวจสอบรายละเอียด</a:t>
          </a:r>
        </a:p>
      </dgm:t>
    </dgm:pt>
    <dgm:pt modelId="{02377ABE-6590-4EE2-836C-46A6AFCC0508}" type="parTrans" cxnId="{503EBDD0-B81A-46C6-9290-BE76EADFDED9}">
      <dgm:prSet/>
      <dgm:spPr/>
      <dgm:t>
        <a:bodyPr/>
        <a:lstStyle/>
        <a:p>
          <a:endParaRPr lang="th-TH" b="1"/>
        </a:p>
      </dgm:t>
    </dgm:pt>
    <dgm:pt modelId="{C2872478-EBF7-4DEE-80B0-9D992B68D2BC}" type="sibTrans" cxnId="{503EBDD0-B81A-46C6-9290-BE76EADFDED9}">
      <dgm:prSet/>
      <dgm:spPr/>
      <dgm:t>
        <a:bodyPr/>
        <a:lstStyle/>
        <a:p>
          <a:endParaRPr lang="th-TH" b="1"/>
        </a:p>
      </dgm:t>
    </dgm:pt>
    <dgm:pt modelId="{954BD768-CF8A-4BBA-8813-B6E88BA31CAC}">
      <dgm:prSet phldrT="[Text]"/>
      <dgm:spPr/>
      <dgm:t>
        <a:bodyPr/>
        <a:lstStyle/>
        <a:p>
          <a:r>
            <a:rPr lang="th-TH" b="1" dirty="0"/>
            <a:t>ชำระเงิน</a:t>
          </a:r>
        </a:p>
      </dgm:t>
    </dgm:pt>
    <dgm:pt modelId="{46D761B3-0E23-4D49-BEE0-F136C567C7C0}" type="parTrans" cxnId="{9BC1C326-C5A0-4BD9-BCBC-9A304F7FF599}">
      <dgm:prSet/>
      <dgm:spPr/>
      <dgm:t>
        <a:bodyPr/>
        <a:lstStyle/>
        <a:p>
          <a:endParaRPr lang="th-TH" b="1"/>
        </a:p>
      </dgm:t>
    </dgm:pt>
    <dgm:pt modelId="{F670BB31-C3AE-4CD8-86A6-8394F4AC2417}" type="sibTrans" cxnId="{9BC1C326-C5A0-4BD9-BCBC-9A304F7FF599}">
      <dgm:prSet/>
      <dgm:spPr/>
      <dgm:t>
        <a:bodyPr/>
        <a:lstStyle/>
        <a:p>
          <a:endParaRPr lang="th-TH" b="1"/>
        </a:p>
      </dgm:t>
    </dgm:pt>
    <dgm:pt modelId="{01B3328B-672B-49A5-8DC1-E780559287E5}">
      <dgm:prSet phldrT="[Text]"/>
      <dgm:spPr/>
      <dgm:t>
        <a:bodyPr/>
        <a:lstStyle/>
        <a:p>
          <a:r>
            <a:rPr lang="th-TH" b="1" dirty="0"/>
            <a:t>รับอีเมลยืนยัน</a:t>
          </a:r>
        </a:p>
      </dgm:t>
    </dgm:pt>
    <dgm:pt modelId="{68776848-CE91-46A1-9E0D-B083F0083A73}" type="parTrans" cxnId="{D73CE6B3-7900-435E-B90D-2971303C4294}">
      <dgm:prSet/>
      <dgm:spPr/>
      <dgm:t>
        <a:bodyPr/>
        <a:lstStyle/>
        <a:p>
          <a:endParaRPr lang="th-TH" b="1"/>
        </a:p>
      </dgm:t>
    </dgm:pt>
    <dgm:pt modelId="{A9D8AB33-D667-4854-BBC7-B3879129B544}" type="sibTrans" cxnId="{D73CE6B3-7900-435E-B90D-2971303C4294}">
      <dgm:prSet/>
      <dgm:spPr/>
      <dgm:t>
        <a:bodyPr/>
        <a:lstStyle/>
        <a:p>
          <a:endParaRPr lang="th-TH" b="1"/>
        </a:p>
      </dgm:t>
    </dgm:pt>
    <dgm:pt modelId="{7C9F2EAA-8DB0-46C7-9470-3F2427EF6D07}">
      <dgm:prSet/>
      <dgm:spPr/>
      <dgm:t>
        <a:bodyPr/>
        <a:lstStyle/>
        <a:p>
          <a:r>
            <a:rPr lang="th-TH" b="1" dirty="0"/>
            <a:t>เปรียบเทียบราคา</a:t>
          </a:r>
        </a:p>
      </dgm:t>
    </dgm:pt>
    <dgm:pt modelId="{7AE54770-A97A-4F0B-8EFE-4EE93B72ECC1}" type="parTrans" cxnId="{B39D10F1-2824-403F-899D-2B77AD5178D9}">
      <dgm:prSet/>
      <dgm:spPr/>
      <dgm:t>
        <a:bodyPr/>
        <a:lstStyle/>
        <a:p>
          <a:endParaRPr lang="th-TH" b="1"/>
        </a:p>
      </dgm:t>
    </dgm:pt>
    <dgm:pt modelId="{D2881F51-A3A0-4020-957E-76A973A66B26}" type="sibTrans" cxnId="{B39D10F1-2824-403F-899D-2B77AD5178D9}">
      <dgm:prSet/>
      <dgm:spPr/>
      <dgm:t>
        <a:bodyPr/>
        <a:lstStyle/>
        <a:p>
          <a:endParaRPr lang="th-TH" b="1"/>
        </a:p>
      </dgm:t>
    </dgm:pt>
    <dgm:pt modelId="{59C5EC54-A21F-4A86-B150-A05C1A2426D3}" type="pres">
      <dgm:prSet presAssocID="{EFD17B4B-76CF-4E3C-AFA8-7910E854D4EA}" presName="cycle" presStyleCnt="0">
        <dgm:presLayoutVars>
          <dgm:dir/>
          <dgm:resizeHandles val="exact"/>
        </dgm:presLayoutVars>
      </dgm:prSet>
      <dgm:spPr/>
    </dgm:pt>
    <dgm:pt modelId="{5776622A-A4AF-4FB6-A4F1-204CC6A6C7B5}" type="pres">
      <dgm:prSet presAssocID="{2028E48F-BEF6-4F97-BFAF-36297A3F6830}" presName="node" presStyleLbl="node1" presStyleIdx="0" presStyleCnt="6" custRadScaleRad="98759" custRadScaleInc="0">
        <dgm:presLayoutVars>
          <dgm:bulletEnabled val="1"/>
        </dgm:presLayoutVars>
      </dgm:prSet>
      <dgm:spPr/>
    </dgm:pt>
    <dgm:pt modelId="{F2D9FA78-7C34-4BE7-AEFC-50696DCB0CF2}" type="pres">
      <dgm:prSet presAssocID="{2028E48F-BEF6-4F97-BFAF-36297A3F6830}" presName="spNode" presStyleCnt="0"/>
      <dgm:spPr/>
    </dgm:pt>
    <dgm:pt modelId="{22618A85-F563-44F4-8F94-DA75BFD52CF1}" type="pres">
      <dgm:prSet presAssocID="{A54498A4-B53A-40FE-8366-79C71C201628}" presName="sibTrans" presStyleLbl="sibTrans1D1" presStyleIdx="0" presStyleCnt="6"/>
      <dgm:spPr/>
    </dgm:pt>
    <dgm:pt modelId="{308E9D65-5A0A-4A7F-95CB-D545D1F66136}" type="pres">
      <dgm:prSet presAssocID="{7C9F2EAA-8DB0-46C7-9470-3F2427EF6D07}" presName="node" presStyleLbl="node1" presStyleIdx="1" presStyleCnt="6">
        <dgm:presLayoutVars>
          <dgm:bulletEnabled val="1"/>
        </dgm:presLayoutVars>
      </dgm:prSet>
      <dgm:spPr/>
    </dgm:pt>
    <dgm:pt modelId="{C6A7C651-B6F8-42C9-8AED-593A41198D49}" type="pres">
      <dgm:prSet presAssocID="{7C9F2EAA-8DB0-46C7-9470-3F2427EF6D07}" presName="spNode" presStyleCnt="0"/>
      <dgm:spPr/>
    </dgm:pt>
    <dgm:pt modelId="{5372D405-17EB-41CE-918F-9DD615EA9755}" type="pres">
      <dgm:prSet presAssocID="{D2881F51-A3A0-4020-957E-76A973A66B26}" presName="sibTrans" presStyleLbl="sibTrans1D1" presStyleIdx="1" presStyleCnt="6"/>
      <dgm:spPr/>
    </dgm:pt>
    <dgm:pt modelId="{39A32542-E7F3-4680-9784-C3C7B2047B22}" type="pres">
      <dgm:prSet presAssocID="{4F8433CC-512F-402C-8B84-B5AFE4CD403D}" presName="node" presStyleLbl="node1" presStyleIdx="2" presStyleCnt="6">
        <dgm:presLayoutVars>
          <dgm:bulletEnabled val="1"/>
        </dgm:presLayoutVars>
      </dgm:prSet>
      <dgm:spPr/>
    </dgm:pt>
    <dgm:pt modelId="{F53DD7D1-F50F-4FB7-8496-300D44B65388}" type="pres">
      <dgm:prSet presAssocID="{4F8433CC-512F-402C-8B84-B5AFE4CD403D}" presName="spNode" presStyleCnt="0"/>
      <dgm:spPr/>
    </dgm:pt>
    <dgm:pt modelId="{4E8512F0-3DDE-4E7F-966E-B7DD0F90331C}" type="pres">
      <dgm:prSet presAssocID="{2E7BD36D-2486-41EB-B808-067B22F03DD0}" presName="sibTrans" presStyleLbl="sibTrans1D1" presStyleIdx="2" presStyleCnt="6"/>
      <dgm:spPr/>
    </dgm:pt>
    <dgm:pt modelId="{8B13F044-A063-4282-8CF6-C986ADB979A0}" type="pres">
      <dgm:prSet presAssocID="{2B7EE00D-B6DB-4DF2-828B-81BA6C52333D}" presName="node" presStyleLbl="node1" presStyleIdx="3" presStyleCnt="6">
        <dgm:presLayoutVars>
          <dgm:bulletEnabled val="1"/>
        </dgm:presLayoutVars>
      </dgm:prSet>
      <dgm:spPr/>
    </dgm:pt>
    <dgm:pt modelId="{15368B31-6961-4B6B-946E-35BF940D9DF8}" type="pres">
      <dgm:prSet presAssocID="{2B7EE00D-B6DB-4DF2-828B-81BA6C52333D}" presName="spNode" presStyleCnt="0"/>
      <dgm:spPr/>
    </dgm:pt>
    <dgm:pt modelId="{64522F90-CC07-4ABB-AF9F-E86C6153DF1E}" type="pres">
      <dgm:prSet presAssocID="{C2872478-EBF7-4DEE-80B0-9D992B68D2BC}" presName="sibTrans" presStyleLbl="sibTrans1D1" presStyleIdx="3" presStyleCnt="6"/>
      <dgm:spPr/>
    </dgm:pt>
    <dgm:pt modelId="{B407C5AA-A34D-4E3F-80B4-9522A34CE0D1}" type="pres">
      <dgm:prSet presAssocID="{954BD768-CF8A-4BBA-8813-B6E88BA31CAC}" presName="node" presStyleLbl="node1" presStyleIdx="4" presStyleCnt="6">
        <dgm:presLayoutVars>
          <dgm:bulletEnabled val="1"/>
        </dgm:presLayoutVars>
      </dgm:prSet>
      <dgm:spPr/>
    </dgm:pt>
    <dgm:pt modelId="{2750B5D9-A1B2-4315-B6D0-B25AC357615E}" type="pres">
      <dgm:prSet presAssocID="{954BD768-CF8A-4BBA-8813-B6E88BA31CAC}" presName="spNode" presStyleCnt="0"/>
      <dgm:spPr/>
    </dgm:pt>
    <dgm:pt modelId="{C2E11B2C-9665-462B-82F5-C6DA2691366F}" type="pres">
      <dgm:prSet presAssocID="{F670BB31-C3AE-4CD8-86A6-8394F4AC2417}" presName="sibTrans" presStyleLbl="sibTrans1D1" presStyleIdx="4" presStyleCnt="6"/>
      <dgm:spPr/>
    </dgm:pt>
    <dgm:pt modelId="{3BCE61D5-E6B1-4AC5-9A0B-AF3E2F30D77A}" type="pres">
      <dgm:prSet presAssocID="{01B3328B-672B-49A5-8DC1-E780559287E5}" presName="node" presStyleLbl="node1" presStyleIdx="5" presStyleCnt="6">
        <dgm:presLayoutVars>
          <dgm:bulletEnabled val="1"/>
        </dgm:presLayoutVars>
      </dgm:prSet>
      <dgm:spPr/>
    </dgm:pt>
    <dgm:pt modelId="{74EFCB47-0B93-4317-9C84-FF7451ACBC2A}" type="pres">
      <dgm:prSet presAssocID="{01B3328B-672B-49A5-8DC1-E780559287E5}" presName="spNode" presStyleCnt="0"/>
      <dgm:spPr/>
    </dgm:pt>
    <dgm:pt modelId="{0427EA32-5DE4-4146-BC3B-BCEC8ADE19F3}" type="pres">
      <dgm:prSet presAssocID="{A9D8AB33-D667-4854-BBC7-B3879129B544}" presName="sibTrans" presStyleLbl="sibTrans1D1" presStyleIdx="5" presStyleCnt="6"/>
      <dgm:spPr/>
    </dgm:pt>
  </dgm:ptLst>
  <dgm:cxnLst>
    <dgm:cxn modelId="{1447A400-A0B9-40C5-AB7F-370572BD47F5}" type="presOf" srcId="{01B3328B-672B-49A5-8DC1-E780559287E5}" destId="{3BCE61D5-E6B1-4AC5-9A0B-AF3E2F30D77A}" srcOrd="0" destOrd="0" presId="urn:microsoft.com/office/officeart/2005/8/layout/cycle5"/>
    <dgm:cxn modelId="{AE2D350B-4756-4065-9589-CA64E8BE20AF}" srcId="{EFD17B4B-76CF-4E3C-AFA8-7910E854D4EA}" destId="{4F8433CC-512F-402C-8B84-B5AFE4CD403D}" srcOrd="2" destOrd="0" parTransId="{7620D41E-BC3E-4FE7-A724-E8DD6E9F559B}" sibTransId="{2E7BD36D-2486-41EB-B808-067B22F03DD0}"/>
    <dgm:cxn modelId="{9BC1C326-C5A0-4BD9-BCBC-9A304F7FF599}" srcId="{EFD17B4B-76CF-4E3C-AFA8-7910E854D4EA}" destId="{954BD768-CF8A-4BBA-8813-B6E88BA31CAC}" srcOrd="4" destOrd="0" parTransId="{46D761B3-0E23-4D49-BEE0-F136C567C7C0}" sibTransId="{F670BB31-C3AE-4CD8-86A6-8394F4AC2417}"/>
    <dgm:cxn modelId="{CA374228-CF75-4468-8621-CE5F6E33EC56}" type="presOf" srcId="{2028E48F-BEF6-4F97-BFAF-36297A3F6830}" destId="{5776622A-A4AF-4FB6-A4F1-204CC6A6C7B5}" srcOrd="0" destOrd="0" presId="urn:microsoft.com/office/officeart/2005/8/layout/cycle5"/>
    <dgm:cxn modelId="{25FEE434-6C98-48D9-B767-0E90F2AA3E1F}" type="presOf" srcId="{F670BB31-C3AE-4CD8-86A6-8394F4AC2417}" destId="{C2E11B2C-9665-462B-82F5-C6DA2691366F}" srcOrd="0" destOrd="0" presId="urn:microsoft.com/office/officeart/2005/8/layout/cycle5"/>
    <dgm:cxn modelId="{C14C8B4C-A7CF-47C0-AB39-1518E153776A}" type="presOf" srcId="{2E7BD36D-2486-41EB-B808-067B22F03DD0}" destId="{4E8512F0-3DDE-4E7F-966E-B7DD0F90331C}" srcOrd="0" destOrd="0" presId="urn:microsoft.com/office/officeart/2005/8/layout/cycle5"/>
    <dgm:cxn modelId="{4241B36F-106E-4FCA-82AA-F96D504D9386}" type="presOf" srcId="{D2881F51-A3A0-4020-957E-76A973A66B26}" destId="{5372D405-17EB-41CE-918F-9DD615EA9755}" srcOrd="0" destOrd="0" presId="urn:microsoft.com/office/officeart/2005/8/layout/cycle5"/>
    <dgm:cxn modelId="{B6E83C85-1FE5-4771-A626-7AD19737265D}" srcId="{EFD17B4B-76CF-4E3C-AFA8-7910E854D4EA}" destId="{2028E48F-BEF6-4F97-BFAF-36297A3F6830}" srcOrd="0" destOrd="0" parTransId="{53D04E6E-C122-4307-913F-32461E39FB9F}" sibTransId="{A54498A4-B53A-40FE-8366-79C71C201628}"/>
    <dgm:cxn modelId="{89471D90-9F51-4081-BC93-4CB726C73825}" type="presOf" srcId="{4F8433CC-512F-402C-8B84-B5AFE4CD403D}" destId="{39A32542-E7F3-4680-9784-C3C7B2047B22}" srcOrd="0" destOrd="0" presId="urn:microsoft.com/office/officeart/2005/8/layout/cycle5"/>
    <dgm:cxn modelId="{F1E09B93-851D-4E7C-BDB2-14111A778623}" type="presOf" srcId="{2B7EE00D-B6DB-4DF2-828B-81BA6C52333D}" destId="{8B13F044-A063-4282-8CF6-C986ADB979A0}" srcOrd="0" destOrd="0" presId="urn:microsoft.com/office/officeart/2005/8/layout/cycle5"/>
    <dgm:cxn modelId="{2F56AAAF-4AC1-4D49-852C-F27B02A61134}" type="presOf" srcId="{954BD768-CF8A-4BBA-8813-B6E88BA31CAC}" destId="{B407C5AA-A34D-4E3F-80B4-9522A34CE0D1}" srcOrd="0" destOrd="0" presId="urn:microsoft.com/office/officeart/2005/8/layout/cycle5"/>
    <dgm:cxn modelId="{D73CE6B3-7900-435E-B90D-2971303C4294}" srcId="{EFD17B4B-76CF-4E3C-AFA8-7910E854D4EA}" destId="{01B3328B-672B-49A5-8DC1-E780559287E5}" srcOrd="5" destOrd="0" parTransId="{68776848-CE91-46A1-9E0D-B083F0083A73}" sibTransId="{A9D8AB33-D667-4854-BBC7-B3879129B544}"/>
    <dgm:cxn modelId="{4F9300BB-F250-42AA-898B-BD45D6F1E65B}" type="presOf" srcId="{C2872478-EBF7-4DEE-80B0-9D992B68D2BC}" destId="{64522F90-CC07-4ABB-AF9F-E86C6153DF1E}" srcOrd="0" destOrd="0" presId="urn:microsoft.com/office/officeart/2005/8/layout/cycle5"/>
    <dgm:cxn modelId="{8BCBD1C8-DAB4-4AB0-B48E-FC6291C01393}" type="presOf" srcId="{A9D8AB33-D667-4854-BBC7-B3879129B544}" destId="{0427EA32-5DE4-4146-BC3B-BCEC8ADE19F3}" srcOrd="0" destOrd="0" presId="urn:microsoft.com/office/officeart/2005/8/layout/cycle5"/>
    <dgm:cxn modelId="{5EB7B9CE-5DE4-4A6E-993E-814A566AE661}" type="presOf" srcId="{EFD17B4B-76CF-4E3C-AFA8-7910E854D4EA}" destId="{59C5EC54-A21F-4A86-B150-A05C1A2426D3}" srcOrd="0" destOrd="0" presId="urn:microsoft.com/office/officeart/2005/8/layout/cycle5"/>
    <dgm:cxn modelId="{503EBDD0-B81A-46C6-9290-BE76EADFDED9}" srcId="{EFD17B4B-76CF-4E3C-AFA8-7910E854D4EA}" destId="{2B7EE00D-B6DB-4DF2-828B-81BA6C52333D}" srcOrd="3" destOrd="0" parTransId="{02377ABE-6590-4EE2-836C-46A6AFCC0508}" sibTransId="{C2872478-EBF7-4DEE-80B0-9D992B68D2BC}"/>
    <dgm:cxn modelId="{BC617AEB-F991-47A6-A1EB-66B2B1322430}" type="presOf" srcId="{A54498A4-B53A-40FE-8366-79C71C201628}" destId="{22618A85-F563-44F4-8F94-DA75BFD52CF1}" srcOrd="0" destOrd="0" presId="urn:microsoft.com/office/officeart/2005/8/layout/cycle5"/>
    <dgm:cxn modelId="{08C71AF0-1B76-4E09-B3BA-52274846302B}" type="presOf" srcId="{7C9F2EAA-8DB0-46C7-9470-3F2427EF6D07}" destId="{308E9D65-5A0A-4A7F-95CB-D545D1F66136}" srcOrd="0" destOrd="0" presId="urn:microsoft.com/office/officeart/2005/8/layout/cycle5"/>
    <dgm:cxn modelId="{B39D10F1-2824-403F-899D-2B77AD5178D9}" srcId="{EFD17B4B-76CF-4E3C-AFA8-7910E854D4EA}" destId="{7C9F2EAA-8DB0-46C7-9470-3F2427EF6D07}" srcOrd="1" destOrd="0" parTransId="{7AE54770-A97A-4F0B-8EFE-4EE93B72ECC1}" sibTransId="{D2881F51-A3A0-4020-957E-76A973A66B26}"/>
    <dgm:cxn modelId="{AD982F36-A6C6-489C-AA34-54B66D41291F}" type="presParOf" srcId="{59C5EC54-A21F-4A86-B150-A05C1A2426D3}" destId="{5776622A-A4AF-4FB6-A4F1-204CC6A6C7B5}" srcOrd="0" destOrd="0" presId="urn:microsoft.com/office/officeart/2005/8/layout/cycle5"/>
    <dgm:cxn modelId="{E78D0AA5-3C49-4F6D-A039-56FF7720C55D}" type="presParOf" srcId="{59C5EC54-A21F-4A86-B150-A05C1A2426D3}" destId="{F2D9FA78-7C34-4BE7-AEFC-50696DCB0CF2}" srcOrd="1" destOrd="0" presId="urn:microsoft.com/office/officeart/2005/8/layout/cycle5"/>
    <dgm:cxn modelId="{A2D263C9-A575-4BFB-A90E-6E5EE3928D8E}" type="presParOf" srcId="{59C5EC54-A21F-4A86-B150-A05C1A2426D3}" destId="{22618A85-F563-44F4-8F94-DA75BFD52CF1}" srcOrd="2" destOrd="0" presId="urn:microsoft.com/office/officeart/2005/8/layout/cycle5"/>
    <dgm:cxn modelId="{9FB15004-8F7B-443F-95C6-78C0CDA9078D}" type="presParOf" srcId="{59C5EC54-A21F-4A86-B150-A05C1A2426D3}" destId="{308E9D65-5A0A-4A7F-95CB-D545D1F66136}" srcOrd="3" destOrd="0" presId="urn:microsoft.com/office/officeart/2005/8/layout/cycle5"/>
    <dgm:cxn modelId="{BA9BB754-A6FD-49FF-A4CD-402D8F26C9F9}" type="presParOf" srcId="{59C5EC54-A21F-4A86-B150-A05C1A2426D3}" destId="{C6A7C651-B6F8-42C9-8AED-593A41198D49}" srcOrd="4" destOrd="0" presId="urn:microsoft.com/office/officeart/2005/8/layout/cycle5"/>
    <dgm:cxn modelId="{D0DA9FC2-B591-4DDB-9EBF-2051C0A17190}" type="presParOf" srcId="{59C5EC54-A21F-4A86-B150-A05C1A2426D3}" destId="{5372D405-17EB-41CE-918F-9DD615EA9755}" srcOrd="5" destOrd="0" presId="urn:microsoft.com/office/officeart/2005/8/layout/cycle5"/>
    <dgm:cxn modelId="{74F232C7-FA5A-40BF-8D03-855BBB1063FF}" type="presParOf" srcId="{59C5EC54-A21F-4A86-B150-A05C1A2426D3}" destId="{39A32542-E7F3-4680-9784-C3C7B2047B22}" srcOrd="6" destOrd="0" presId="urn:microsoft.com/office/officeart/2005/8/layout/cycle5"/>
    <dgm:cxn modelId="{5A27D474-A125-4B64-8BF6-28569CAE856C}" type="presParOf" srcId="{59C5EC54-A21F-4A86-B150-A05C1A2426D3}" destId="{F53DD7D1-F50F-4FB7-8496-300D44B65388}" srcOrd="7" destOrd="0" presId="urn:microsoft.com/office/officeart/2005/8/layout/cycle5"/>
    <dgm:cxn modelId="{22F3D738-A153-4E33-A815-FC72E8D3F848}" type="presParOf" srcId="{59C5EC54-A21F-4A86-B150-A05C1A2426D3}" destId="{4E8512F0-3DDE-4E7F-966E-B7DD0F90331C}" srcOrd="8" destOrd="0" presId="urn:microsoft.com/office/officeart/2005/8/layout/cycle5"/>
    <dgm:cxn modelId="{B23B7FF5-D75F-43CF-B073-BDD01DE6B912}" type="presParOf" srcId="{59C5EC54-A21F-4A86-B150-A05C1A2426D3}" destId="{8B13F044-A063-4282-8CF6-C986ADB979A0}" srcOrd="9" destOrd="0" presId="urn:microsoft.com/office/officeart/2005/8/layout/cycle5"/>
    <dgm:cxn modelId="{6182FD07-2C9D-458A-8581-487FF79F0555}" type="presParOf" srcId="{59C5EC54-A21F-4A86-B150-A05C1A2426D3}" destId="{15368B31-6961-4B6B-946E-35BF940D9DF8}" srcOrd="10" destOrd="0" presId="urn:microsoft.com/office/officeart/2005/8/layout/cycle5"/>
    <dgm:cxn modelId="{02A97896-C2D4-463A-A307-1329BA71CBAD}" type="presParOf" srcId="{59C5EC54-A21F-4A86-B150-A05C1A2426D3}" destId="{64522F90-CC07-4ABB-AF9F-E86C6153DF1E}" srcOrd="11" destOrd="0" presId="urn:microsoft.com/office/officeart/2005/8/layout/cycle5"/>
    <dgm:cxn modelId="{741F59D0-1BFA-4278-BB71-7ECB7E93EC73}" type="presParOf" srcId="{59C5EC54-A21F-4A86-B150-A05C1A2426D3}" destId="{B407C5AA-A34D-4E3F-80B4-9522A34CE0D1}" srcOrd="12" destOrd="0" presId="urn:microsoft.com/office/officeart/2005/8/layout/cycle5"/>
    <dgm:cxn modelId="{BD852457-6105-4FBD-A778-44D227A08286}" type="presParOf" srcId="{59C5EC54-A21F-4A86-B150-A05C1A2426D3}" destId="{2750B5D9-A1B2-4315-B6D0-B25AC357615E}" srcOrd="13" destOrd="0" presId="urn:microsoft.com/office/officeart/2005/8/layout/cycle5"/>
    <dgm:cxn modelId="{0476AD6C-9EAA-4E8C-8577-A56EA6744014}" type="presParOf" srcId="{59C5EC54-A21F-4A86-B150-A05C1A2426D3}" destId="{C2E11B2C-9665-462B-82F5-C6DA2691366F}" srcOrd="14" destOrd="0" presId="urn:microsoft.com/office/officeart/2005/8/layout/cycle5"/>
    <dgm:cxn modelId="{D45FDB2C-5791-44F7-92F3-CF6F739189DA}" type="presParOf" srcId="{59C5EC54-A21F-4A86-B150-A05C1A2426D3}" destId="{3BCE61D5-E6B1-4AC5-9A0B-AF3E2F30D77A}" srcOrd="15" destOrd="0" presId="urn:microsoft.com/office/officeart/2005/8/layout/cycle5"/>
    <dgm:cxn modelId="{E65998DA-B61B-4B84-ADA5-E01E6911D3F8}" type="presParOf" srcId="{59C5EC54-A21F-4A86-B150-A05C1A2426D3}" destId="{74EFCB47-0B93-4317-9C84-FF7451ACBC2A}" srcOrd="16" destOrd="0" presId="urn:microsoft.com/office/officeart/2005/8/layout/cycle5"/>
    <dgm:cxn modelId="{7B9DD071-873F-4B87-8625-F0427EB5953C}" type="presParOf" srcId="{59C5EC54-A21F-4A86-B150-A05C1A2426D3}" destId="{0427EA32-5DE4-4146-BC3B-BCEC8ADE19F3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453DCC-1EB4-4D08-8B80-2D20B38FAB81}">
      <dsp:nvSpPr>
        <dsp:cNvPr id="0" name=""/>
        <dsp:cNvSpPr/>
      </dsp:nvSpPr>
      <dsp:spPr>
        <a:xfrm>
          <a:off x="6592106" y="2095537"/>
          <a:ext cx="200150" cy="25085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8557"/>
              </a:lnTo>
              <a:lnTo>
                <a:pt x="200150" y="2508557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5A4F86-91A9-4F75-948C-95108DD022EA}">
      <dsp:nvSpPr>
        <dsp:cNvPr id="0" name=""/>
        <dsp:cNvSpPr/>
      </dsp:nvSpPr>
      <dsp:spPr>
        <a:xfrm>
          <a:off x="6592106" y="2095537"/>
          <a:ext cx="200622" cy="1561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1176"/>
              </a:lnTo>
              <a:lnTo>
                <a:pt x="200622" y="1561176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48C5B-D644-475B-A2E9-90D4EC8E987C}">
      <dsp:nvSpPr>
        <dsp:cNvPr id="0" name=""/>
        <dsp:cNvSpPr/>
      </dsp:nvSpPr>
      <dsp:spPr>
        <a:xfrm>
          <a:off x="6592106" y="2095537"/>
          <a:ext cx="200150" cy="613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3796"/>
              </a:lnTo>
              <a:lnTo>
                <a:pt x="200150" y="613796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C272E-26E0-4D61-8534-3E8AC8F39C49}">
      <dsp:nvSpPr>
        <dsp:cNvPr id="0" name=""/>
        <dsp:cNvSpPr/>
      </dsp:nvSpPr>
      <dsp:spPr>
        <a:xfrm>
          <a:off x="4063534" y="1148156"/>
          <a:ext cx="3062308" cy="280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05"/>
              </a:lnTo>
              <a:lnTo>
                <a:pt x="3062308" y="140105"/>
              </a:lnTo>
              <a:lnTo>
                <a:pt x="3062308" y="28021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8627CF-2615-49DB-9420-69E0D7459C62}">
      <dsp:nvSpPr>
        <dsp:cNvPr id="0" name=""/>
        <dsp:cNvSpPr/>
      </dsp:nvSpPr>
      <dsp:spPr>
        <a:xfrm>
          <a:off x="5465571" y="3042918"/>
          <a:ext cx="91440" cy="2802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211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70FFC-9F04-478F-9EE6-4C3BE39FB682}">
      <dsp:nvSpPr>
        <dsp:cNvPr id="0" name=""/>
        <dsp:cNvSpPr/>
      </dsp:nvSpPr>
      <dsp:spPr>
        <a:xfrm>
          <a:off x="5465571" y="2095537"/>
          <a:ext cx="91440" cy="2802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21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6A123-9987-4ECA-91D2-EE7214075092}">
      <dsp:nvSpPr>
        <dsp:cNvPr id="0" name=""/>
        <dsp:cNvSpPr/>
      </dsp:nvSpPr>
      <dsp:spPr>
        <a:xfrm>
          <a:off x="4063534" y="1148156"/>
          <a:ext cx="1447757" cy="280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05"/>
              </a:lnTo>
              <a:lnTo>
                <a:pt x="1447757" y="140105"/>
              </a:lnTo>
              <a:lnTo>
                <a:pt x="1447757" y="28021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60DDA-8469-4EAD-A64E-3C42943114D6}">
      <dsp:nvSpPr>
        <dsp:cNvPr id="0" name=""/>
        <dsp:cNvSpPr/>
      </dsp:nvSpPr>
      <dsp:spPr>
        <a:xfrm>
          <a:off x="3089466" y="2095537"/>
          <a:ext cx="807275" cy="280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105"/>
              </a:lnTo>
              <a:lnTo>
                <a:pt x="807275" y="140105"/>
              </a:lnTo>
              <a:lnTo>
                <a:pt x="807275" y="28021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DE9CD-441A-455B-9B49-35E0E2BD8B39}">
      <dsp:nvSpPr>
        <dsp:cNvPr id="0" name=""/>
        <dsp:cNvSpPr/>
      </dsp:nvSpPr>
      <dsp:spPr>
        <a:xfrm>
          <a:off x="2282191" y="2095537"/>
          <a:ext cx="807275" cy="280211"/>
        </a:xfrm>
        <a:custGeom>
          <a:avLst/>
          <a:gdLst/>
          <a:ahLst/>
          <a:cxnLst/>
          <a:rect l="0" t="0" r="0" b="0"/>
          <a:pathLst>
            <a:path>
              <a:moveTo>
                <a:pt x="807275" y="0"/>
              </a:moveTo>
              <a:lnTo>
                <a:pt x="807275" y="140105"/>
              </a:lnTo>
              <a:lnTo>
                <a:pt x="0" y="140105"/>
              </a:lnTo>
              <a:lnTo>
                <a:pt x="0" y="28021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16F442-F4BF-4DEE-A8A4-4B55F4C3FA2C}">
      <dsp:nvSpPr>
        <dsp:cNvPr id="0" name=""/>
        <dsp:cNvSpPr/>
      </dsp:nvSpPr>
      <dsp:spPr>
        <a:xfrm>
          <a:off x="3089466" y="1148156"/>
          <a:ext cx="974067" cy="280211"/>
        </a:xfrm>
        <a:custGeom>
          <a:avLst/>
          <a:gdLst/>
          <a:ahLst/>
          <a:cxnLst/>
          <a:rect l="0" t="0" r="0" b="0"/>
          <a:pathLst>
            <a:path>
              <a:moveTo>
                <a:pt x="974067" y="0"/>
              </a:moveTo>
              <a:lnTo>
                <a:pt x="974067" y="140105"/>
              </a:lnTo>
              <a:lnTo>
                <a:pt x="0" y="140105"/>
              </a:lnTo>
              <a:lnTo>
                <a:pt x="0" y="28021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6B8706-107A-4BD3-AADA-04EC9371C61A}">
      <dsp:nvSpPr>
        <dsp:cNvPr id="0" name=""/>
        <dsp:cNvSpPr/>
      </dsp:nvSpPr>
      <dsp:spPr>
        <a:xfrm>
          <a:off x="1334810" y="2082767"/>
          <a:ext cx="174611" cy="2521327"/>
        </a:xfrm>
        <a:custGeom>
          <a:avLst/>
          <a:gdLst/>
          <a:ahLst/>
          <a:cxnLst/>
          <a:rect l="0" t="0" r="0" b="0"/>
          <a:pathLst>
            <a:path>
              <a:moveTo>
                <a:pt x="174611" y="0"/>
              </a:moveTo>
              <a:lnTo>
                <a:pt x="174611" y="2521327"/>
              </a:lnTo>
              <a:lnTo>
                <a:pt x="0" y="2521327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F7F44-47B4-4890-8B13-13437A7C45F5}">
      <dsp:nvSpPr>
        <dsp:cNvPr id="0" name=""/>
        <dsp:cNvSpPr/>
      </dsp:nvSpPr>
      <dsp:spPr>
        <a:xfrm>
          <a:off x="1334810" y="2082767"/>
          <a:ext cx="174611" cy="1573946"/>
        </a:xfrm>
        <a:custGeom>
          <a:avLst/>
          <a:gdLst/>
          <a:ahLst/>
          <a:cxnLst/>
          <a:rect l="0" t="0" r="0" b="0"/>
          <a:pathLst>
            <a:path>
              <a:moveTo>
                <a:pt x="174611" y="0"/>
              </a:moveTo>
              <a:lnTo>
                <a:pt x="174611" y="1573946"/>
              </a:lnTo>
              <a:lnTo>
                <a:pt x="0" y="1573946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F0C94D-E3A8-42B0-9E37-48B0C06BD12F}">
      <dsp:nvSpPr>
        <dsp:cNvPr id="0" name=""/>
        <dsp:cNvSpPr/>
      </dsp:nvSpPr>
      <dsp:spPr>
        <a:xfrm>
          <a:off x="1334810" y="2082767"/>
          <a:ext cx="174611" cy="626565"/>
        </a:xfrm>
        <a:custGeom>
          <a:avLst/>
          <a:gdLst/>
          <a:ahLst/>
          <a:cxnLst/>
          <a:rect l="0" t="0" r="0" b="0"/>
          <a:pathLst>
            <a:path>
              <a:moveTo>
                <a:pt x="174611" y="0"/>
              </a:moveTo>
              <a:lnTo>
                <a:pt x="174611" y="626565"/>
              </a:lnTo>
              <a:lnTo>
                <a:pt x="0" y="626565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616ED-76D7-45A9-8694-3293249CB463}">
      <dsp:nvSpPr>
        <dsp:cNvPr id="0" name=""/>
        <dsp:cNvSpPr/>
      </dsp:nvSpPr>
      <dsp:spPr>
        <a:xfrm>
          <a:off x="975686" y="1148156"/>
          <a:ext cx="3087847" cy="267441"/>
        </a:xfrm>
        <a:custGeom>
          <a:avLst/>
          <a:gdLst/>
          <a:ahLst/>
          <a:cxnLst/>
          <a:rect l="0" t="0" r="0" b="0"/>
          <a:pathLst>
            <a:path>
              <a:moveTo>
                <a:pt x="3087847" y="0"/>
              </a:moveTo>
              <a:lnTo>
                <a:pt x="3087847" y="127335"/>
              </a:lnTo>
              <a:lnTo>
                <a:pt x="0" y="127335"/>
              </a:lnTo>
              <a:lnTo>
                <a:pt x="0" y="26744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4CA6E-7F75-466F-84A9-613949EF841D}">
      <dsp:nvSpPr>
        <dsp:cNvPr id="0" name=""/>
        <dsp:cNvSpPr/>
      </dsp:nvSpPr>
      <dsp:spPr>
        <a:xfrm>
          <a:off x="3396364" y="480987"/>
          <a:ext cx="1334339" cy="66716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/>
            <a:t>ผู้จัดการ</a:t>
          </a:r>
        </a:p>
      </dsp:txBody>
      <dsp:txXfrm>
        <a:off x="3396364" y="480987"/>
        <a:ext cx="1334339" cy="667169"/>
      </dsp:txXfrm>
    </dsp:sp>
    <dsp:sp modelId="{5CFEB249-66D7-4EF1-9082-2F064BF47B11}">
      <dsp:nvSpPr>
        <dsp:cNvPr id="0" name=""/>
        <dsp:cNvSpPr/>
      </dsp:nvSpPr>
      <dsp:spPr>
        <a:xfrm>
          <a:off x="308516" y="1415598"/>
          <a:ext cx="1334339" cy="6671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/>
            <a:t>หัวหน้าตลาด</a:t>
          </a:r>
        </a:p>
      </dsp:txBody>
      <dsp:txXfrm>
        <a:off x="308516" y="1415598"/>
        <a:ext cx="1334339" cy="667169"/>
      </dsp:txXfrm>
    </dsp:sp>
    <dsp:sp modelId="{66EA694B-4FDF-402A-B1DB-8359EDAA4C3E}">
      <dsp:nvSpPr>
        <dsp:cNvPr id="0" name=""/>
        <dsp:cNvSpPr/>
      </dsp:nvSpPr>
      <dsp:spPr>
        <a:xfrm>
          <a:off x="471" y="2375748"/>
          <a:ext cx="1334339" cy="6671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/>
            <a:t>พนักงาน1</a:t>
          </a:r>
        </a:p>
      </dsp:txBody>
      <dsp:txXfrm>
        <a:off x="471" y="2375748"/>
        <a:ext cx="1334339" cy="667169"/>
      </dsp:txXfrm>
    </dsp:sp>
    <dsp:sp modelId="{79377E9D-4F33-4646-85AC-224A596ACFB8}">
      <dsp:nvSpPr>
        <dsp:cNvPr id="0" name=""/>
        <dsp:cNvSpPr/>
      </dsp:nvSpPr>
      <dsp:spPr>
        <a:xfrm>
          <a:off x="471" y="3323129"/>
          <a:ext cx="1334339" cy="6671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/>
            <a:t>พนักงาน2</a:t>
          </a:r>
        </a:p>
      </dsp:txBody>
      <dsp:txXfrm>
        <a:off x="471" y="3323129"/>
        <a:ext cx="1334339" cy="667169"/>
      </dsp:txXfrm>
    </dsp:sp>
    <dsp:sp modelId="{E8261530-D858-4D21-A893-843C954262DA}">
      <dsp:nvSpPr>
        <dsp:cNvPr id="0" name=""/>
        <dsp:cNvSpPr/>
      </dsp:nvSpPr>
      <dsp:spPr>
        <a:xfrm>
          <a:off x="471" y="4270510"/>
          <a:ext cx="1334339" cy="6671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/>
            <a:t>พนักงาน3</a:t>
          </a:r>
        </a:p>
      </dsp:txBody>
      <dsp:txXfrm>
        <a:off x="471" y="4270510"/>
        <a:ext cx="1334339" cy="667169"/>
      </dsp:txXfrm>
    </dsp:sp>
    <dsp:sp modelId="{0D003825-E831-4B51-AB0F-3820975704E8}">
      <dsp:nvSpPr>
        <dsp:cNvPr id="0" name=""/>
        <dsp:cNvSpPr/>
      </dsp:nvSpPr>
      <dsp:spPr>
        <a:xfrm>
          <a:off x="2422296" y="1428367"/>
          <a:ext cx="1334339" cy="6671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/>
            <a:t>หัวหน้าบัญชี</a:t>
          </a:r>
        </a:p>
      </dsp:txBody>
      <dsp:txXfrm>
        <a:off x="2422296" y="1428367"/>
        <a:ext cx="1334339" cy="667169"/>
      </dsp:txXfrm>
    </dsp:sp>
    <dsp:sp modelId="{424F5A20-2F33-499A-B1AA-6C89ABF98062}">
      <dsp:nvSpPr>
        <dsp:cNvPr id="0" name=""/>
        <dsp:cNvSpPr/>
      </dsp:nvSpPr>
      <dsp:spPr>
        <a:xfrm>
          <a:off x="1615021" y="2375748"/>
          <a:ext cx="1334339" cy="6671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/>
            <a:t>พนักงาน4</a:t>
          </a:r>
        </a:p>
      </dsp:txBody>
      <dsp:txXfrm>
        <a:off x="1615021" y="2375748"/>
        <a:ext cx="1334339" cy="667169"/>
      </dsp:txXfrm>
    </dsp:sp>
    <dsp:sp modelId="{D670995C-AA6C-431C-899E-23B24C7D7578}">
      <dsp:nvSpPr>
        <dsp:cNvPr id="0" name=""/>
        <dsp:cNvSpPr/>
      </dsp:nvSpPr>
      <dsp:spPr>
        <a:xfrm>
          <a:off x="3229572" y="2375748"/>
          <a:ext cx="1334339" cy="6671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/>
            <a:t>พนักงาน5</a:t>
          </a:r>
        </a:p>
      </dsp:txBody>
      <dsp:txXfrm>
        <a:off x="3229572" y="2375748"/>
        <a:ext cx="1334339" cy="667169"/>
      </dsp:txXfrm>
    </dsp:sp>
    <dsp:sp modelId="{FD7E5D6B-6B31-43EC-8385-F283F888BD32}">
      <dsp:nvSpPr>
        <dsp:cNvPr id="0" name=""/>
        <dsp:cNvSpPr/>
      </dsp:nvSpPr>
      <dsp:spPr>
        <a:xfrm>
          <a:off x="4844122" y="1428367"/>
          <a:ext cx="1334339" cy="6671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/>
            <a:t>หัวหน้าคอม</a:t>
          </a:r>
        </a:p>
      </dsp:txBody>
      <dsp:txXfrm>
        <a:off x="4844122" y="1428367"/>
        <a:ext cx="1334339" cy="667169"/>
      </dsp:txXfrm>
    </dsp:sp>
    <dsp:sp modelId="{AE7A79FC-51AA-48A3-9051-36568ADF5C57}">
      <dsp:nvSpPr>
        <dsp:cNvPr id="0" name=""/>
        <dsp:cNvSpPr/>
      </dsp:nvSpPr>
      <dsp:spPr>
        <a:xfrm>
          <a:off x="4844122" y="2375748"/>
          <a:ext cx="1334339" cy="6671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/>
            <a:t>พนักงาน6</a:t>
          </a:r>
        </a:p>
      </dsp:txBody>
      <dsp:txXfrm>
        <a:off x="4844122" y="2375748"/>
        <a:ext cx="1334339" cy="667169"/>
      </dsp:txXfrm>
    </dsp:sp>
    <dsp:sp modelId="{C205B07F-4218-4A52-B607-80BBF8578930}">
      <dsp:nvSpPr>
        <dsp:cNvPr id="0" name=""/>
        <dsp:cNvSpPr/>
      </dsp:nvSpPr>
      <dsp:spPr>
        <a:xfrm>
          <a:off x="4844122" y="3323129"/>
          <a:ext cx="1334339" cy="66716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/>
            <a:t>พนักงาน7</a:t>
          </a:r>
        </a:p>
      </dsp:txBody>
      <dsp:txXfrm>
        <a:off x="4844122" y="3323129"/>
        <a:ext cx="1334339" cy="667169"/>
      </dsp:txXfrm>
    </dsp:sp>
    <dsp:sp modelId="{0AD1D1C4-6937-4F46-90B0-0F750C41134E}">
      <dsp:nvSpPr>
        <dsp:cNvPr id="0" name=""/>
        <dsp:cNvSpPr/>
      </dsp:nvSpPr>
      <dsp:spPr>
        <a:xfrm>
          <a:off x="6458672" y="1428367"/>
          <a:ext cx="1334339" cy="66716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/>
            <a:t>หัวหน้าจัดซื้อ</a:t>
          </a:r>
        </a:p>
      </dsp:txBody>
      <dsp:txXfrm>
        <a:off x="6458672" y="1428367"/>
        <a:ext cx="1334339" cy="667169"/>
      </dsp:txXfrm>
    </dsp:sp>
    <dsp:sp modelId="{AF80A050-42F4-442E-AA08-32DE97CF4073}">
      <dsp:nvSpPr>
        <dsp:cNvPr id="0" name=""/>
        <dsp:cNvSpPr/>
      </dsp:nvSpPr>
      <dsp:spPr>
        <a:xfrm>
          <a:off x="6792257" y="2375748"/>
          <a:ext cx="1334339" cy="6671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/>
            <a:t>พนักงาน7</a:t>
          </a:r>
        </a:p>
      </dsp:txBody>
      <dsp:txXfrm>
        <a:off x="6792257" y="2375748"/>
        <a:ext cx="1334339" cy="667169"/>
      </dsp:txXfrm>
    </dsp:sp>
    <dsp:sp modelId="{40AB38B6-FD8B-42F4-BCD5-589F8BCBEA1C}">
      <dsp:nvSpPr>
        <dsp:cNvPr id="0" name=""/>
        <dsp:cNvSpPr/>
      </dsp:nvSpPr>
      <dsp:spPr>
        <a:xfrm>
          <a:off x="6792728" y="3323129"/>
          <a:ext cx="1334339" cy="6671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/>
            <a:t>พนักงาน8</a:t>
          </a:r>
        </a:p>
      </dsp:txBody>
      <dsp:txXfrm>
        <a:off x="6792728" y="3323129"/>
        <a:ext cx="1334339" cy="667169"/>
      </dsp:txXfrm>
    </dsp:sp>
    <dsp:sp modelId="{D2B50A4F-12A2-407C-8F38-1E00FB2DEF8C}">
      <dsp:nvSpPr>
        <dsp:cNvPr id="0" name=""/>
        <dsp:cNvSpPr/>
      </dsp:nvSpPr>
      <dsp:spPr>
        <a:xfrm>
          <a:off x="6792257" y="4270510"/>
          <a:ext cx="1334339" cy="6671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600" kern="1200" dirty="0"/>
            <a:t>พนักงาน9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600" kern="1200" dirty="0"/>
        </a:p>
      </dsp:txBody>
      <dsp:txXfrm>
        <a:off x="6792257" y="4270510"/>
        <a:ext cx="1334339" cy="667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CDC41-C7F8-46CA-881A-91EFD9875F82}">
      <dsp:nvSpPr>
        <dsp:cNvPr id="0" name=""/>
        <dsp:cNvSpPr/>
      </dsp:nvSpPr>
      <dsp:spPr>
        <a:xfrm>
          <a:off x="4750761" y="1612"/>
          <a:ext cx="1014077" cy="10140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800" b="1" kern="1200" dirty="0"/>
            <a:t>ขั้น1</a:t>
          </a:r>
        </a:p>
      </dsp:txBody>
      <dsp:txXfrm>
        <a:off x="4899269" y="150120"/>
        <a:ext cx="717061" cy="717061"/>
      </dsp:txXfrm>
    </dsp:sp>
    <dsp:sp modelId="{0A8D805A-0A1F-404B-97DD-934AFDEBD2A5}">
      <dsp:nvSpPr>
        <dsp:cNvPr id="0" name=""/>
        <dsp:cNvSpPr/>
      </dsp:nvSpPr>
      <dsp:spPr>
        <a:xfrm rot="1542857">
          <a:off x="5801963" y="664393"/>
          <a:ext cx="269168" cy="342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300" b="1" kern="1200"/>
        </a:p>
      </dsp:txBody>
      <dsp:txXfrm>
        <a:off x="5805961" y="715325"/>
        <a:ext cx="188418" cy="205351"/>
      </dsp:txXfrm>
    </dsp:sp>
    <dsp:sp modelId="{4E39EF64-A395-4480-835E-179747425BAC}">
      <dsp:nvSpPr>
        <dsp:cNvPr id="0" name=""/>
        <dsp:cNvSpPr/>
      </dsp:nvSpPr>
      <dsp:spPr>
        <a:xfrm>
          <a:off x="6121984" y="661959"/>
          <a:ext cx="1014077" cy="10140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800" b="1" kern="1200" dirty="0"/>
            <a:t>ขั้น2</a:t>
          </a:r>
        </a:p>
      </dsp:txBody>
      <dsp:txXfrm>
        <a:off x="6270492" y="810467"/>
        <a:ext cx="717061" cy="717061"/>
      </dsp:txXfrm>
    </dsp:sp>
    <dsp:sp modelId="{1546259E-F1F8-471E-8DDD-88E638227533}">
      <dsp:nvSpPr>
        <dsp:cNvPr id="0" name=""/>
        <dsp:cNvSpPr/>
      </dsp:nvSpPr>
      <dsp:spPr>
        <a:xfrm rot="4628571">
          <a:off x="6662076" y="1732337"/>
          <a:ext cx="269168" cy="342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300" b="1" kern="1200"/>
        </a:p>
      </dsp:txBody>
      <dsp:txXfrm>
        <a:off x="6693467" y="1761424"/>
        <a:ext cx="188418" cy="205351"/>
      </dsp:txXfrm>
    </dsp:sp>
    <dsp:sp modelId="{6FDF7C7C-54C1-4B20-875D-3DC20F07E764}">
      <dsp:nvSpPr>
        <dsp:cNvPr id="0" name=""/>
        <dsp:cNvSpPr/>
      </dsp:nvSpPr>
      <dsp:spPr>
        <a:xfrm>
          <a:off x="6460649" y="2145744"/>
          <a:ext cx="1014077" cy="10140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800" b="1" kern="1200" dirty="0"/>
            <a:t>ขั้น3</a:t>
          </a:r>
        </a:p>
      </dsp:txBody>
      <dsp:txXfrm>
        <a:off x="6609157" y="2294252"/>
        <a:ext cx="717061" cy="717061"/>
      </dsp:txXfrm>
    </dsp:sp>
    <dsp:sp modelId="{F5225231-5B67-4E40-B37E-E3F69F0A3E9A}">
      <dsp:nvSpPr>
        <dsp:cNvPr id="0" name=""/>
        <dsp:cNvSpPr/>
      </dsp:nvSpPr>
      <dsp:spPr>
        <a:xfrm rot="7714286">
          <a:off x="6363395" y="3070653"/>
          <a:ext cx="269168" cy="342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300" b="1" kern="1200"/>
        </a:p>
      </dsp:txBody>
      <dsp:txXfrm rot="10800000">
        <a:off x="6428943" y="3107537"/>
        <a:ext cx="188418" cy="205351"/>
      </dsp:txXfrm>
    </dsp:sp>
    <dsp:sp modelId="{A74A9E5C-BB49-4A41-BD6E-262D240B1763}">
      <dsp:nvSpPr>
        <dsp:cNvPr id="0" name=""/>
        <dsp:cNvSpPr/>
      </dsp:nvSpPr>
      <dsp:spPr>
        <a:xfrm>
          <a:off x="5511732" y="3335647"/>
          <a:ext cx="1014077" cy="10140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800" b="1" kern="1200" dirty="0"/>
            <a:t>ขั้น4</a:t>
          </a:r>
        </a:p>
      </dsp:txBody>
      <dsp:txXfrm>
        <a:off x="5660240" y="3484155"/>
        <a:ext cx="717061" cy="717061"/>
      </dsp:txXfrm>
    </dsp:sp>
    <dsp:sp modelId="{F2F452F3-CC20-44A7-8ECC-2E4489E72EE8}">
      <dsp:nvSpPr>
        <dsp:cNvPr id="0" name=""/>
        <dsp:cNvSpPr/>
      </dsp:nvSpPr>
      <dsp:spPr>
        <a:xfrm rot="10800000">
          <a:off x="5130833" y="3671561"/>
          <a:ext cx="269168" cy="342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300" b="1" kern="1200"/>
        </a:p>
      </dsp:txBody>
      <dsp:txXfrm rot="10800000">
        <a:off x="5211583" y="3740011"/>
        <a:ext cx="188418" cy="205351"/>
      </dsp:txXfrm>
    </dsp:sp>
    <dsp:sp modelId="{7FB15497-B650-4ED0-9698-000AB623DD82}">
      <dsp:nvSpPr>
        <dsp:cNvPr id="0" name=""/>
        <dsp:cNvSpPr/>
      </dsp:nvSpPr>
      <dsp:spPr>
        <a:xfrm>
          <a:off x="3989789" y="3335647"/>
          <a:ext cx="1014077" cy="10140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800" b="1" kern="1200" dirty="0"/>
            <a:t>ขั้น5</a:t>
          </a:r>
        </a:p>
      </dsp:txBody>
      <dsp:txXfrm>
        <a:off x="4138297" y="3484155"/>
        <a:ext cx="717061" cy="717061"/>
      </dsp:txXfrm>
    </dsp:sp>
    <dsp:sp modelId="{0F582EB8-CB60-4095-9FB3-415FDFA8CAC0}">
      <dsp:nvSpPr>
        <dsp:cNvPr id="0" name=""/>
        <dsp:cNvSpPr/>
      </dsp:nvSpPr>
      <dsp:spPr>
        <a:xfrm rot="13885714">
          <a:off x="3892535" y="3082565"/>
          <a:ext cx="269168" cy="342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300" b="1" kern="1200"/>
        </a:p>
      </dsp:txBody>
      <dsp:txXfrm rot="10800000">
        <a:off x="3958083" y="3182581"/>
        <a:ext cx="188418" cy="205351"/>
      </dsp:txXfrm>
    </dsp:sp>
    <dsp:sp modelId="{BEFF8AE0-6236-4B9F-8E59-CB264C675EF8}">
      <dsp:nvSpPr>
        <dsp:cNvPr id="0" name=""/>
        <dsp:cNvSpPr/>
      </dsp:nvSpPr>
      <dsp:spPr>
        <a:xfrm>
          <a:off x="3040873" y="2145744"/>
          <a:ext cx="1014077" cy="10140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800" b="1" kern="1200" dirty="0"/>
            <a:t>ขั้น6</a:t>
          </a:r>
        </a:p>
      </dsp:txBody>
      <dsp:txXfrm>
        <a:off x="3189381" y="2294252"/>
        <a:ext cx="717061" cy="717061"/>
      </dsp:txXfrm>
    </dsp:sp>
    <dsp:sp modelId="{1A401AFA-AC1A-42D8-97D4-16F335ADDF85}">
      <dsp:nvSpPr>
        <dsp:cNvPr id="0" name=""/>
        <dsp:cNvSpPr/>
      </dsp:nvSpPr>
      <dsp:spPr>
        <a:xfrm rot="16971429">
          <a:off x="3580964" y="1747191"/>
          <a:ext cx="269168" cy="342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300" b="1" kern="1200"/>
        </a:p>
      </dsp:txBody>
      <dsp:txXfrm>
        <a:off x="3612355" y="1855004"/>
        <a:ext cx="188418" cy="205351"/>
      </dsp:txXfrm>
    </dsp:sp>
    <dsp:sp modelId="{C5A80473-D5C8-4A80-AAF1-61036DA857A3}">
      <dsp:nvSpPr>
        <dsp:cNvPr id="0" name=""/>
        <dsp:cNvSpPr/>
      </dsp:nvSpPr>
      <dsp:spPr>
        <a:xfrm>
          <a:off x="3379537" y="661959"/>
          <a:ext cx="1014077" cy="10140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3800" b="1" kern="1200" dirty="0"/>
            <a:t>ขั้น7</a:t>
          </a:r>
        </a:p>
      </dsp:txBody>
      <dsp:txXfrm>
        <a:off x="3528045" y="810467"/>
        <a:ext cx="717061" cy="717061"/>
      </dsp:txXfrm>
    </dsp:sp>
    <dsp:sp modelId="{D0387CF5-8074-45BB-AA51-0DEAD4C3BC68}">
      <dsp:nvSpPr>
        <dsp:cNvPr id="0" name=""/>
        <dsp:cNvSpPr/>
      </dsp:nvSpPr>
      <dsp:spPr>
        <a:xfrm rot="20057143">
          <a:off x="4430740" y="671004"/>
          <a:ext cx="269168" cy="342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300" b="1" kern="1200"/>
        </a:p>
      </dsp:txBody>
      <dsp:txXfrm>
        <a:off x="4434738" y="756972"/>
        <a:ext cx="188418" cy="2053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F8868-A9B3-4FC6-BA8F-F65815DDBA81}">
      <dsp:nvSpPr>
        <dsp:cNvPr id="0" name=""/>
        <dsp:cNvSpPr/>
      </dsp:nvSpPr>
      <dsp:spPr>
        <a:xfrm>
          <a:off x="8551467" y="2851196"/>
          <a:ext cx="655393" cy="227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745"/>
              </a:lnTo>
              <a:lnTo>
                <a:pt x="655393" y="113745"/>
              </a:lnTo>
              <a:lnTo>
                <a:pt x="655393" y="22749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3E786-4C50-496C-9776-039473A66BF9}">
      <dsp:nvSpPr>
        <dsp:cNvPr id="0" name=""/>
        <dsp:cNvSpPr/>
      </dsp:nvSpPr>
      <dsp:spPr>
        <a:xfrm>
          <a:off x="7896074" y="2851196"/>
          <a:ext cx="655393" cy="227491"/>
        </a:xfrm>
        <a:custGeom>
          <a:avLst/>
          <a:gdLst/>
          <a:ahLst/>
          <a:cxnLst/>
          <a:rect l="0" t="0" r="0" b="0"/>
          <a:pathLst>
            <a:path>
              <a:moveTo>
                <a:pt x="655393" y="0"/>
              </a:moveTo>
              <a:lnTo>
                <a:pt x="655393" y="113745"/>
              </a:lnTo>
              <a:lnTo>
                <a:pt x="0" y="113745"/>
              </a:lnTo>
              <a:lnTo>
                <a:pt x="0" y="22749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BDE325-C1DD-4D54-B622-422EC341BA13}">
      <dsp:nvSpPr>
        <dsp:cNvPr id="0" name=""/>
        <dsp:cNvSpPr/>
      </dsp:nvSpPr>
      <dsp:spPr>
        <a:xfrm>
          <a:off x="8505747" y="2082057"/>
          <a:ext cx="91440" cy="227491"/>
        </a:xfrm>
        <a:custGeom>
          <a:avLst/>
          <a:gdLst/>
          <a:ahLst/>
          <a:cxnLst/>
          <a:rect l="0" t="0" r="0" b="0"/>
          <a:pathLst>
            <a:path>
              <a:moveTo>
                <a:pt x="79280" y="0"/>
              </a:moveTo>
              <a:lnTo>
                <a:pt x="79280" y="113745"/>
              </a:lnTo>
              <a:lnTo>
                <a:pt x="45720" y="113745"/>
              </a:lnTo>
              <a:lnTo>
                <a:pt x="45720" y="22749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68C75-5BD1-45D0-8A34-B3160A8DEFCC}">
      <dsp:nvSpPr>
        <dsp:cNvPr id="0" name=""/>
        <dsp:cNvSpPr/>
      </dsp:nvSpPr>
      <dsp:spPr>
        <a:xfrm>
          <a:off x="8505747" y="1312918"/>
          <a:ext cx="91440" cy="227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745"/>
              </a:lnTo>
              <a:lnTo>
                <a:pt x="79280" y="113745"/>
              </a:lnTo>
              <a:lnTo>
                <a:pt x="79280" y="22749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55EFE9-CED6-4D81-BB30-C856DA8C72A4}">
      <dsp:nvSpPr>
        <dsp:cNvPr id="0" name=""/>
        <dsp:cNvSpPr/>
      </dsp:nvSpPr>
      <dsp:spPr>
        <a:xfrm>
          <a:off x="5274501" y="543779"/>
          <a:ext cx="3276965" cy="227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745"/>
              </a:lnTo>
              <a:lnTo>
                <a:pt x="3276965" y="113745"/>
              </a:lnTo>
              <a:lnTo>
                <a:pt x="3276965" y="227491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8424C-B1C1-4695-9AA9-BB0CD92EF930}">
      <dsp:nvSpPr>
        <dsp:cNvPr id="0" name=""/>
        <dsp:cNvSpPr/>
      </dsp:nvSpPr>
      <dsp:spPr>
        <a:xfrm>
          <a:off x="5929894" y="2851196"/>
          <a:ext cx="655393" cy="227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745"/>
              </a:lnTo>
              <a:lnTo>
                <a:pt x="655393" y="113745"/>
              </a:lnTo>
              <a:lnTo>
                <a:pt x="655393" y="22749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3257D-172A-4924-9B32-BBE2F0E2C49C}">
      <dsp:nvSpPr>
        <dsp:cNvPr id="0" name=""/>
        <dsp:cNvSpPr/>
      </dsp:nvSpPr>
      <dsp:spPr>
        <a:xfrm>
          <a:off x="5274501" y="2851196"/>
          <a:ext cx="655393" cy="227491"/>
        </a:xfrm>
        <a:custGeom>
          <a:avLst/>
          <a:gdLst/>
          <a:ahLst/>
          <a:cxnLst/>
          <a:rect l="0" t="0" r="0" b="0"/>
          <a:pathLst>
            <a:path>
              <a:moveTo>
                <a:pt x="655393" y="0"/>
              </a:moveTo>
              <a:lnTo>
                <a:pt x="655393" y="113745"/>
              </a:lnTo>
              <a:lnTo>
                <a:pt x="0" y="113745"/>
              </a:lnTo>
              <a:lnTo>
                <a:pt x="0" y="22749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0A9EC-7C43-4C9A-9220-C5BE28680AE6}">
      <dsp:nvSpPr>
        <dsp:cNvPr id="0" name=""/>
        <dsp:cNvSpPr/>
      </dsp:nvSpPr>
      <dsp:spPr>
        <a:xfrm>
          <a:off x="5884174" y="2082057"/>
          <a:ext cx="91440" cy="227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49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9E1A5D-51A3-49BA-B6BC-C352B65EE2A6}">
      <dsp:nvSpPr>
        <dsp:cNvPr id="0" name=""/>
        <dsp:cNvSpPr/>
      </dsp:nvSpPr>
      <dsp:spPr>
        <a:xfrm>
          <a:off x="5884174" y="1312918"/>
          <a:ext cx="91440" cy="227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49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55611E-5B74-4127-8834-C7F1271BF13E}">
      <dsp:nvSpPr>
        <dsp:cNvPr id="0" name=""/>
        <dsp:cNvSpPr/>
      </dsp:nvSpPr>
      <dsp:spPr>
        <a:xfrm>
          <a:off x="5274501" y="543779"/>
          <a:ext cx="655393" cy="227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745"/>
              </a:lnTo>
              <a:lnTo>
                <a:pt x="655393" y="113745"/>
              </a:lnTo>
              <a:lnTo>
                <a:pt x="655393" y="227491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DA184-CB7F-4AA0-90D8-4D090C19BF5A}">
      <dsp:nvSpPr>
        <dsp:cNvPr id="0" name=""/>
        <dsp:cNvSpPr/>
      </dsp:nvSpPr>
      <dsp:spPr>
        <a:xfrm>
          <a:off x="3917995" y="3620335"/>
          <a:ext cx="91440" cy="227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49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1AA0F4-9085-4715-9878-B26CADAF62D4}">
      <dsp:nvSpPr>
        <dsp:cNvPr id="0" name=""/>
        <dsp:cNvSpPr/>
      </dsp:nvSpPr>
      <dsp:spPr>
        <a:xfrm>
          <a:off x="3917995" y="2851196"/>
          <a:ext cx="91440" cy="227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49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667106-3E8E-423F-982E-D18CD95A5DAF}">
      <dsp:nvSpPr>
        <dsp:cNvPr id="0" name=""/>
        <dsp:cNvSpPr/>
      </dsp:nvSpPr>
      <dsp:spPr>
        <a:xfrm>
          <a:off x="3917995" y="2082057"/>
          <a:ext cx="91440" cy="227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49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74828B-4E4E-46A0-87CE-B6F846C93FC6}">
      <dsp:nvSpPr>
        <dsp:cNvPr id="0" name=""/>
        <dsp:cNvSpPr/>
      </dsp:nvSpPr>
      <dsp:spPr>
        <a:xfrm>
          <a:off x="3917995" y="1312918"/>
          <a:ext cx="91440" cy="227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49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204FD9-60B9-4311-AE87-83F1E9878391}">
      <dsp:nvSpPr>
        <dsp:cNvPr id="0" name=""/>
        <dsp:cNvSpPr/>
      </dsp:nvSpPr>
      <dsp:spPr>
        <a:xfrm>
          <a:off x="3963715" y="543779"/>
          <a:ext cx="1310786" cy="227491"/>
        </a:xfrm>
        <a:custGeom>
          <a:avLst/>
          <a:gdLst/>
          <a:ahLst/>
          <a:cxnLst/>
          <a:rect l="0" t="0" r="0" b="0"/>
          <a:pathLst>
            <a:path>
              <a:moveTo>
                <a:pt x="1310786" y="0"/>
              </a:moveTo>
              <a:lnTo>
                <a:pt x="1310786" y="113745"/>
              </a:lnTo>
              <a:lnTo>
                <a:pt x="0" y="113745"/>
              </a:lnTo>
              <a:lnTo>
                <a:pt x="0" y="227491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070A0-A302-4418-8380-94F2C0E2A375}">
      <dsp:nvSpPr>
        <dsp:cNvPr id="0" name=""/>
        <dsp:cNvSpPr/>
      </dsp:nvSpPr>
      <dsp:spPr>
        <a:xfrm>
          <a:off x="2607208" y="3620335"/>
          <a:ext cx="91440" cy="227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49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4C571E-12EC-4E10-A179-C664AB94CF64}">
      <dsp:nvSpPr>
        <dsp:cNvPr id="0" name=""/>
        <dsp:cNvSpPr/>
      </dsp:nvSpPr>
      <dsp:spPr>
        <a:xfrm>
          <a:off x="2607208" y="2851196"/>
          <a:ext cx="91440" cy="227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49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C8306B-3A6A-48DA-AE38-5746C5E62C44}">
      <dsp:nvSpPr>
        <dsp:cNvPr id="0" name=""/>
        <dsp:cNvSpPr/>
      </dsp:nvSpPr>
      <dsp:spPr>
        <a:xfrm>
          <a:off x="2607208" y="2082057"/>
          <a:ext cx="91440" cy="227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49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33386-6583-45A0-9B5B-90352F50CCC4}">
      <dsp:nvSpPr>
        <dsp:cNvPr id="0" name=""/>
        <dsp:cNvSpPr/>
      </dsp:nvSpPr>
      <dsp:spPr>
        <a:xfrm>
          <a:off x="1979563" y="1312918"/>
          <a:ext cx="673365" cy="2274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745"/>
              </a:lnTo>
              <a:lnTo>
                <a:pt x="673365" y="113745"/>
              </a:lnTo>
              <a:lnTo>
                <a:pt x="673365" y="22749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8A3D5-24C0-4CA9-9B5B-33D8BB3D21E8}">
      <dsp:nvSpPr>
        <dsp:cNvPr id="0" name=""/>
        <dsp:cNvSpPr/>
      </dsp:nvSpPr>
      <dsp:spPr>
        <a:xfrm>
          <a:off x="1296422" y="3620335"/>
          <a:ext cx="91440" cy="227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49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7C503-935D-47C9-86CC-A9BD6C68CAF1}">
      <dsp:nvSpPr>
        <dsp:cNvPr id="0" name=""/>
        <dsp:cNvSpPr/>
      </dsp:nvSpPr>
      <dsp:spPr>
        <a:xfrm>
          <a:off x="1296422" y="2851196"/>
          <a:ext cx="91440" cy="227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49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BA8F78-421A-4845-81BE-221B2D8D38AE}">
      <dsp:nvSpPr>
        <dsp:cNvPr id="0" name=""/>
        <dsp:cNvSpPr/>
      </dsp:nvSpPr>
      <dsp:spPr>
        <a:xfrm>
          <a:off x="1296422" y="2082057"/>
          <a:ext cx="91440" cy="2274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491"/>
              </a:lnTo>
            </a:path>
          </a:pathLst>
        </a:custGeom>
        <a:noFill/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32A5CA-1089-464C-AEC8-F540B82B736D}">
      <dsp:nvSpPr>
        <dsp:cNvPr id="0" name=""/>
        <dsp:cNvSpPr/>
      </dsp:nvSpPr>
      <dsp:spPr>
        <a:xfrm>
          <a:off x="1342142" y="1312918"/>
          <a:ext cx="637421" cy="227491"/>
        </a:xfrm>
        <a:custGeom>
          <a:avLst/>
          <a:gdLst/>
          <a:ahLst/>
          <a:cxnLst/>
          <a:rect l="0" t="0" r="0" b="0"/>
          <a:pathLst>
            <a:path>
              <a:moveTo>
                <a:pt x="637421" y="0"/>
              </a:moveTo>
              <a:lnTo>
                <a:pt x="637421" y="113745"/>
              </a:lnTo>
              <a:lnTo>
                <a:pt x="0" y="113745"/>
              </a:lnTo>
              <a:lnTo>
                <a:pt x="0" y="227491"/>
              </a:lnTo>
            </a:path>
          </a:pathLst>
        </a:custGeom>
        <a:noFill/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2F8715-BE34-4BAB-8063-A9A98F14AF8B}">
      <dsp:nvSpPr>
        <dsp:cNvPr id="0" name=""/>
        <dsp:cNvSpPr/>
      </dsp:nvSpPr>
      <dsp:spPr>
        <a:xfrm>
          <a:off x="1979563" y="543779"/>
          <a:ext cx="3294937" cy="227491"/>
        </a:xfrm>
        <a:custGeom>
          <a:avLst/>
          <a:gdLst/>
          <a:ahLst/>
          <a:cxnLst/>
          <a:rect l="0" t="0" r="0" b="0"/>
          <a:pathLst>
            <a:path>
              <a:moveTo>
                <a:pt x="3294937" y="0"/>
              </a:moveTo>
              <a:lnTo>
                <a:pt x="3294937" y="113745"/>
              </a:lnTo>
              <a:lnTo>
                <a:pt x="0" y="113745"/>
              </a:lnTo>
              <a:lnTo>
                <a:pt x="0" y="227491"/>
              </a:lnTo>
            </a:path>
          </a:pathLst>
        </a:custGeom>
        <a:noFill/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3DF52-BB5F-442A-A332-DFDBECE592A5}">
      <dsp:nvSpPr>
        <dsp:cNvPr id="0" name=""/>
        <dsp:cNvSpPr/>
      </dsp:nvSpPr>
      <dsp:spPr>
        <a:xfrm>
          <a:off x="4732854" y="2132"/>
          <a:ext cx="1083294" cy="54164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ผู้จัดการสาขา</a:t>
          </a:r>
        </a:p>
      </dsp:txBody>
      <dsp:txXfrm>
        <a:off x="4732854" y="2132"/>
        <a:ext cx="1083294" cy="541647"/>
      </dsp:txXfrm>
    </dsp:sp>
    <dsp:sp modelId="{4A963B1C-A1A2-4C12-9D4D-7BA8D24EFCF1}">
      <dsp:nvSpPr>
        <dsp:cNvPr id="0" name=""/>
        <dsp:cNvSpPr/>
      </dsp:nvSpPr>
      <dsp:spPr>
        <a:xfrm>
          <a:off x="1437916" y="771271"/>
          <a:ext cx="1083294" cy="54164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ผู้จัดการฝ่ายขาย</a:t>
          </a:r>
        </a:p>
      </dsp:txBody>
      <dsp:txXfrm>
        <a:off x="1437916" y="771271"/>
        <a:ext cx="1083294" cy="541647"/>
      </dsp:txXfrm>
    </dsp:sp>
    <dsp:sp modelId="{BD8C7E3C-7DF6-4DB0-826B-79AF134B6126}">
      <dsp:nvSpPr>
        <dsp:cNvPr id="0" name=""/>
        <dsp:cNvSpPr/>
      </dsp:nvSpPr>
      <dsp:spPr>
        <a:xfrm>
          <a:off x="800495" y="1540410"/>
          <a:ext cx="1083294" cy="5416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เจ้าหน้าที่1</a:t>
          </a:r>
        </a:p>
      </dsp:txBody>
      <dsp:txXfrm>
        <a:off x="800495" y="1540410"/>
        <a:ext cx="1083294" cy="541647"/>
      </dsp:txXfrm>
    </dsp:sp>
    <dsp:sp modelId="{3FBBC36B-B3C3-409F-9A39-7F4F337B5877}">
      <dsp:nvSpPr>
        <dsp:cNvPr id="0" name=""/>
        <dsp:cNvSpPr/>
      </dsp:nvSpPr>
      <dsp:spPr>
        <a:xfrm>
          <a:off x="800495" y="2309549"/>
          <a:ext cx="1083294" cy="5416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เจ้าหน้าที่2</a:t>
          </a:r>
        </a:p>
      </dsp:txBody>
      <dsp:txXfrm>
        <a:off x="800495" y="2309549"/>
        <a:ext cx="1083294" cy="541647"/>
      </dsp:txXfrm>
    </dsp:sp>
    <dsp:sp modelId="{77588EE6-07FF-4A05-B3C4-6BC1275B33CD}">
      <dsp:nvSpPr>
        <dsp:cNvPr id="0" name=""/>
        <dsp:cNvSpPr/>
      </dsp:nvSpPr>
      <dsp:spPr>
        <a:xfrm>
          <a:off x="800495" y="3078688"/>
          <a:ext cx="1083294" cy="5416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เจ้าหน้าที3</a:t>
          </a:r>
        </a:p>
      </dsp:txBody>
      <dsp:txXfrm>
        <a:off x="800495" y="3078688"/>
        <a:ext cx="1083294" cy="541647"/>
      </dsp:txXfrm>
    </dsp:sp>
    <dsp:sp modelId="{659E87B4-B806-40B5-A949-C1E71A7109A3}">
      <dsp:nvSpPr>
        <dsp:cNvPr id="0" name=""/>
        <dsp:cNvSpPr/>
      </dsp:nvSpPr>
      <dsp:spPr>
        <a:xfrm>
          <a:off x="800495" y="3847827"/>
          <a:ext cx="1083294" cy="5416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เจ้าหน้าที่4</a:t>
          </a:r>
        </a:p>
      </dsp:txBody>
      <dsp:txXfrm>
        <a:off x="800495" y="3847827"/>
        <a:ext cx="1083294" cy="541647"/>
      </dsp:txXfrm>
    </dsp:sp>
    <dsp:sp modelId="{1711E337-6AD4-410D-932A-6E3F1F217A83}">
      <dsp:nvSpPr>
        <dsp:cNvPr id="0" name=""/>
        <dsp:cNvSpPr/>
      </dsp:nvSpPr>
      <dsp:spPr>
        <a:xfrm>
          <a:off x="2111281" y="1540410"/>
          <a:ext cx="1083294" cy="5416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เจ้าหน้าที่5</a:t>
          </a:r>
        </a:p>
      </dsp:txBody>
      <dsp:txXfrm>
        <a:off x="2111281" y="1540410"/>
        <a:ext cx="1083294" cy="541647"/>
      </dsp:txXfrm>
    </dsp:sp>
    <dsp:sp modelId="{576BCD7A-9247-4902-9136-2C29B8647E7C}">
      <dsp:nvSpPr>
        <dsp:cNvPr id="0" name=""/>
        <dsp:cNvSpPr/>
      </dsp:nvSpPr>
      <dsp:spPr>
        <a:xfrm>
          <a:off x="2111281" y="2309549"/>
          <a:ext cx="1083294" cy="5416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เจ้าหน้าที่6</a:t>
          </a:r>
        </a:p>
      </dsp:txBody>
      <dsp:txXfrm>
        <a:off x="2111281" y="2309549"/>
        <a:ext cx="1083294" cy="541647"/>
      </dsp:txXfrm>
    </dsp:sp>
    <dsp:sp modelId="{0D9A7BE5-2F09-4E69-A5B4-F7EAB4710A3C}">
      <dsp:nvSpPr>
        <dsp:cNvPr id="0" name=""/>
        <dsp:cNvSpPr/>
      </dsp:nvSpPr>
      <dsp:spPr>
        <a:xfrm>
          <a:off x="2111281" y="3078688"/>
          <a:ext cx="1083294" cy="5416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เจ้าหน้าที่7</a:t>
          </a:r>
        </a:p>
      </dsp:txBody>
      <dsp:txXfrm>
        <a:off x="2111281" y="3078688"/>
        <a:ext cx="1083294" cy="541647"/>
      </dsp:txXfrm>
    </dsp:sp>
    <dsp:sp modelId="{B47840EE-EEDC-485D-8A7A-27ED491356E2}">
      <dsp:nvSpPr>
        <dsp:cNvPr id="0" name=""/>
        <dsp:cNvSpPr/>
      </dsp:nvSpPr>
      <dsp:spPr>
        <a:xfrm>
          <a:off x="2111281" y="3847827"/>
          <a:ext cx="1083294" cy="5416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เจ้าหน้าที่8</a:t>
          </a:r>
        </a:p>
      </dsp:txBody>
      <dsp:txXfrm>
        <a:off x="2111281" y="3847827"/>
        <a:ext cx="1083294" cy="541647"/>
      </dsp:txXfrm>
    </dsp:sp>
    <dsp:sp modelId="{8BF851D5-2953-4D1E-9734-31303DA0B0D9}">
      <dsp:nvSpPr>
        <dsp:cNvPr id="0" name=""/>
        <dsp:cNvSpPr/>
      </dsp:nvSpPr>
      <dsp:spPr>
        <a:xfrm>
          <a:off x="3422067" y="771271"/>
          <a:ext cx="1083294" cy="54164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ผู้จัดการฝ่ายจัดซื้อ</a:t>
          </a:r>
        </a:p>
      </dsp:txBody>
      <dsp:txXfrm>
        <a:off x="3422067" y="771271"/>
        <a:ext cx="1083294" cy="541647"/>
      </dsp:txXfrm>
    </dsp:sp>
    <dsp:sp modelId="{0C2568F9-EC69-4B63-9891-45ACB25A5070}">
      <dsp:nvSpPr>
        <dsp:cNvPr id="0" name=""/>
        <dsp:cNvSpPr/>
      </dsp:nvSpPr>
      <dsp:spPr>
        <a:xfrm>
          <a:off x="3422067" y="1540410"/>
          <a:ext cx="1083294" cy="5416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เจ้าหน้าที่9</a:t>
          </a:r>
        </a:p>
      </dsp:txBody>
      <dsp:txXfrm>
        <a:off x="3422067" y="1540410"/>
        <a:ext cx="1083294" cy="541647"/>
      </dsp:txXfrm>
    </dsp:sp>
    <dsp:sp modelId="{2857EA65-9A37-412A-85FC-8D2FE562797E}">
      <dsp:nvSpPr>
        <dsp:cNvPr id="0" name=""/>
        <dsp:cNvSpPr/>
      </dsp:nvSpPr>
      <dsp:spPr>
        <a:xfrm>
          <a:off x="3422067" y="2309549"/>
          <a:ext cx="1083294" cy="5416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เจ้าหน้าที่10</a:t>
          </a:r>
        </a:p>
      </dsp:txBody>
      <dsp:txXfrm>
        <a:off x="3422067" y="2309549"/>
        <a:ext cx="1083294" cy="541647"/>
      </dsp:txXfrm>
    </dsp:sp>
    <dsp:sp modelId="{15740AF5-7E5F-408A-9507-D7F77521AF0F}">
      <dsp:nvSpPr>
        <dsp:cNvPr id="0" name=""/>
        <dsp:cNvSpPr/>
      </dsp:nvSpPr>
      <dsp:spPr>
        <a:xfrm>
          <a:off x="3422067" y="3078688"/>
          <a:ext cx="1083294" cy="5416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เจ้าหน้าที่11</a:t>
          </a:r>
        </a:p>
      </dsp:txBody>
      <dsp:txXfrm>
        <a:off x="3422067" y="3078688"/>
        <a:ext cx="1083294" cy="541647"/>
      </dsp:txXfrm>
    </dsp:sp>
    <dsp:sp modelId="{639C4B17-0EC9-4685-896C-09367D83C80D}">
      <dsp:nvSpPr>
        <dsp:cNvPr id="0" name=""/>
        <dsp:cNvSpPr/>
      </dsp:nvSpPr>
      <dsp:spPr>
        <a:xfrm>
          <a:off x="3422067" y="3847827"/>
          <a:ext cx="1083294" cy="5416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เจ้าหน้าที่12</a:t>
          </a:r>
        </a:p>
      </dsp:txBody>
      <dsp:txXfrm>
        <a:off x="3422067" y="3847827"/>
        <a:ext cx="1083294" cy="541647"/>
      </dsp:txXfrm>
    </dsp:sp>
    <dsp:sp modelId="{19261FD0-A9CF-4AB7-A1FA-8EAE8C6AD87E}">
      <dsp:nvSpPr>
        <dsp:cNvPr id="0" name=""/>
        <dsp:cNvSpPr/>
      </dsp:nvSpPr>
      <dsp:spPr>
        <a:xfrm>
          <a:off x="5360271" y="771271"/>
          <a:ext cx="1139246" cy="54164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ผู้จัดการฝ่ายการเงิน</a:t>
          </a:r>
        </a:p>
      </dsp:txBody>
      <dsp:txXfrm>
        <a:off x="5360271" y="771271"/>
        <a:ext cx="1139246" cy="541647"/>
      </dsp:txXfrm>
    </dsp:sp>
    <dsp:sp modelId="{244A4053-87A9-4986-9B21-0C913EBF4D19}">
      <dsp:nvSpPr>
        <dsp:cNvPr id="0" name=""/>
        <dsp:cNvSpPr/>
      </dsp:nvSpPr>
      <dsp:spPr>
        <a:xfrm>
          <a:off x="5388247" y="1540410"/>
          <a:ext cx="1083294" cy="5416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เจ้าหน้าที่13</a:t>
          </a:r>
        </a:p>
      </dsp:txBody>
      <dsp:txXfrm>
        <a:off x="5388247" y="1540410"/>
        <a:ext cx="1083294" cy="541647"/>
      </dsp:txXfrm>
    </dsp:sp>
    <dsp:sp modelId="{AB2B276F-F239-4A7E-A886-067748BF349A}">
      <dsp:nvSpPr>
        <dsp:cNvPr id="0" name=""/>
        <dsp:cNvSpPr/>
      </dsp:nvSpPr>
      <dsp:spPr>
        <a:xfrm>
          <a:off x="5388247" y="2309549"/>
          <a:ext cx="1083294" cy="5416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เจ้าหน้าที่14</a:t>
          </a:r>
        </a:p>
      </dsp:txBody>
      <dsp:txXfrm>
        <a:off x="5388247" y="2309549"/>
        <a:ext cx="1083294" cy="541647"/>
      </dsp:txXfrm>
    </dsp:sp>
    <dsp:sp modelId="{C03C153C-C72B-4BFE-85C0-27D9BDD0CF30}">
      <dsp:nvSpPr>
        <dsp:cNvPr id="0" name=""/>
        <dsp:cNvSpPr/>
      </dsp:nvSpPr>
      <dsp:spPr>
        <a:xfrm>
          <a:off x="4732854" y="3078688"/>
          <a:ext cx="1083294" cy="5416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เจ้าหน้าที่15</a:t>
          </a:r>
        </a:p>
      </dsp:txBody>
      <dsp:txXfrm>
        <a:off x="4732854" y="3078688"/>
        <a:ext cx="1083294" cy="541647"/>
      </dsp:txXfrm>
    </dsp:sp>
    <dsp:sp modelId="{082B9C1F-4087-4305-AEF5-12D83881C525}">
      <dsp:nvSpPr>
        <dsp:cNvPr id="0" name=""/>
        <dsp:cNvSpPr/>
      </dsp:nvSpPr>
      <dsp:spPr>
        <a:xfrm>
          <a:off x="6043640" y="3078688"/>
          <a:ext cx="1083294" cy="5416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เจ้าหน้าที่16</a:t>
          </a:r>
        </a:p>
      </dsp:txBody>
      <dsp:txXfrm>
        <a:off x="6043640" y="3078688"/>
        <a:ext cx="1083294" cy="541647"/>
      </dsp:txXfrm>
    </dsp:sp>
    <dsp:sp modelId="{E5B4F0E5-5E5B-446D-8467-E168B88470D5}">
      <dsp:nvSpPr>
        <dsp:cNvPr id="0" name=""/>
        <dsp:cNvSpPr/>
      </dsp:nvSpPr>
      <dsp:spPr>
        <a:xfrm>
          <a:off x="8009820" y="771271"/>
          <a:ext cx="1083294" cy="54164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ผู้จัดการฝ่ายทรัพยากร</a:t>
          </a:r>
        </a:p>
      </dsp:txBody>
      <dsp:txXfrm>
        <a:off x="8009820" y="771271"/>
        <a:ext cx="1083294" cy="541647"/>
      </dsp:txXfrm>
    </dsp:sp>
    <dsp:sp modelId="{448350BC-13AD-48F3-8F77-2B5B57803978}">
      <dsp:nvSpPr>
        <dsp:cNvPr id="0" name=""/>
        <dsp:cNvSpPr/>
      </dsp:nvSpPr>
      <dsp:spPr>
        <a:xfrm>
          <a:off x="8043380" y="1540410"/>
          <a:ext cx="1083294" cy="54164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เจ้าหน้าที่17</a:t>
          </a:r>
        </a:p>
      </dsp:txBody>
      <dsp:txXfrm>
        <a:off x="8043380" y="1540410"/>
        <a:ext cx="1083294" cy="541647"/>
      </dsp:txXfrm>
    </dsp:sp>
    <dsp:sp modelId="{1774C395-5440-41BE-8E40-38EE72E39495}">
      <dsp:nvSpPr>
        <dsp:cNvPr id="0" name=""/>
        <dsp:cNvSpPr/>
      </dsp:nvSpPr>
      <dsp:spPr>
        <a:xfrm>
          <a:off x="8009820" y="2309549"/>
          <a:ext cx="1083294" cy="5416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เจ้าหน้าที่18</a:t>
          </a:r>
        </a:p>
      </dsp:txBody>
      <dsp:txXfrm>
        <a:off x="8009820" y="2309549"/>
        <a:ext cx="1083294" cy="541647"/>
      </dsp:txXfrm>
    </dsp:sp>
    <dsp:sp modelId="{6738FE56-6C40-4FB7-85AE-B387B1D3FAE7}">
      <dsp:nvSpPr>
        <dsp:cNvPr id="0" name=""/>
        <dsp:cNvSpPr/>
      </dsp:nvSpPr>
      <dsp:spPr>
        <a:xfrm>
          <a:off x="7354426" y="3078688"/>
          <a:ext cx="1083294" cy="5416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เจ้าหน้าที่19</a:t>
          </a:r>
        </a:p>
      </dsp:txBody>
      <dsp:txXfrm>
        <a:off x="7354426" y="3078688"/>
        <a:ext cx="1083294" cy="541647"/>
      </dsp:txXfrm>
    </dsp:sp>
    <dsp:sp modelId="{DAF373AE-DAEE-49AA-AA9F-8E4E8D46987D}">
      <dsp:nvSpPr>
        <dsp:cNvPr id="0" name=""/>
        <dsp:cNvSpPr/>
      </dsp:nvSpPr>
      <dsp:spPr>
        <a:xfrm>
          <a:off x="8665213" y="3078688"/>
          <a:ext cx="1083294" cy="54164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700" b="1" kern="1200" dirty="0"/>
            <a:t>เจ้าหน้าที่20</a:t>
          </a:r>
        </a:p>
      </dsp:txBody>
      <dsp:txXfrm>
        <a:off x="8665213" y="3078688"/>
        <a:ext cx="1083294" cy="5416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6622A-A4AF-4FB6-A4F1-204CC6A6C7B5}">
      <dsp:nvSpPr>
        <dsp:cNvPr id="0" name=""/>
        <dsp:cNvSpPr/>
      </dsp:nvSpPr>
      <dsp:spPr>
        <a:xfrm>
          <a:off x="4420130" y="26735"/>
          <a:ext cx="1291163" cy="83925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/>
            <a:t>เลือกที่พักต้องการ</a:t>
          </a:r>
        </a:p>
      </dsp:txBody>
      <dsp:txXfrm>
        <a:off x="4461099" y="67704"/>
        <a:ext cx="1209225" cy="757317"/>
      </dsp:txXfrm>
    </dsp:sp>
    <dsp:sp modelId="{22618A85-F563-44F4-8F94-DA75BFD52CF1}">
      <dsp:nvSpPr>
        <dsp:cNvPr id="0" name=""/>
        <dsp:cNvSpPr/>
      </dsp:nvSpPr>
      <dsp:spPr>
        <a:xfrm>
          <a:off x="3131223" y="461683"/>
          <a:ext cx="3952256" cy="3952256"/>
        </a:xfrm>
        <a:custGeom>
          <a:avLst/>
          <a:gdLst/>
          <a:ahLst/>
          <a:cxnLst/>
          <a:rect l="0" t="0" r="0" b="0"/>
          <a:pathLst>
            <a:path>
              <a:moveTo>
                <a:pt x="2741170" y="154098"/>
              </a:moveTo>
              <a:arcTo wR="1976128" hR="1976128" stAng="17566608" swAng="908670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E9D65-5A0A-4A7F-95CB-D545D1F66136}">
      <dsp:nvSpPr>
        <dsp:cNvPr id="0" name=""/>
        <dsp:cNvSpPr/>
      </dsp:nvSpPr>
      <dsp:spPr>
        <a:xfrm>
          <a:off x="6131508" y="990275"/>
          <a:ext cx="1291163" cy="83925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/>
            <a:t>เปรียบเทียบราคา</a:t>
          </a:r>
        </a:p>
      </dsp:txBody>
      <dsp:txXfrm>
        <a:off x="6172477" y="1031244"/>
        <a:ext cx="1209225" cy="757317"/>
      </dsp:txXfrm>
    </dsp:sp>
    <dsp:sp modelId="{5372D405-17EB-41CE-918F-9DD615EA9755}">
      <dsp:nvSpPr>
        <dsp:cNvPr id="0" name=""/>
        <dsp:cNvSpPr/>
      </dsp:nvSpPr>
      <dsp:spPr>
        <a:xfrm>
          <a:off x="3089584" y="421839"/>
          <a:ext cx="3952256" cy="3952256"/>
        </a:xfrm>
        <a:custGeom>
          <a:avLst/>
          <a:gdLst/>
          <a:ahLst/>
          <a:cxnLst/>
          <a:rect l="0" t="0" r="0" b="0"/>
          <a:pathLst>
            <a:path>
              <a:moveTo>
                <a:pt x="3921481" y="1628734"/>
              </a:moveTo>
              <a:arcTo wR="1976128" hR="1976128" stAng="20992505" swAng="1214990"/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A32542-E7F3-4680-9784-C3C7B2047B22}">
      <dsp:nvSpPr>
        <dsp:cNvPr id="0" name=""/>
        <dsp:cNvSpPr/>
      </dsp:nvSpPr>
      <dsp:spPr>
        <a:xfrm>
          <a:off x="6131508" y="2966403"/>
          <a:ext cx="1291163" cy="839255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/>
            <a:t>เลือกช่องทางที่ต้องการจอง</a:t>
          </a:r>
        </a:p>
      </dsp:txBody>
      <dsp:txXfrm>
        <a:off x="6172477" y="3007372"/>
        <a:ext cx="1209225" cy="757317"/>
      </dsp:txXfrm>
    </dsp:sp>
    <dsp:sp modelId="{4E8512F0-3DDE-4E7F-966E-B7DD0F90331C}">
      <dsp:nvSpPr>
        <dsp:cNvPr id="0" name=""/>
        <dsp:cNvSpPr/>
      </dsp:nvSpPr>
      <dsp:spPr>
        <a:xfrm>
          <a:off x="3089584" y="421839"/>
          <a:ext cx="3952256" cy="3952256"/>
        </a:xfrm>
        <a:custGeom>
          <a:avLst/>
          <a:gdLst/>
          <a:ahLst/>
          <a:cxnLst/>
          <a:rect l="0" t="0" r="0" b="0"/>
          <a:pathLst>
            <a:path>
              <a:moveTo>
                <a:pt x="3233487" y="3500637"/>
              </a:moveTo>
              <a:arcTo wR="1976128" hR="1976128" stAng="3029127" swAng="923246"/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F044-A063-4282-8CF6-C986ADB979A0}">
      <dsp:nvSpPr>
        <dsp:cNvPr id="0" name=""/>
        <dsp:cNvSpPr/>
      </dsp:nvSpPr>
      <dsp:spPr>
        <a:xfrm>
          <a:off x="4420130" y="3954467"/>
          <a:ext cx="1291163" cy="8392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/>
            <a:t>ตรวจสอบรายละเอียด</a:t>
          </a:r>
        </a:p>
      </dsp:txBody>
      <dsp:txXfrm>
        <a:off x="4461099" y="3995436"/>
        <a:ext cx="1209225" cy="757317"/>
      </dsp:txXfrm>
    </dsp:sp>
    <dsp:sp modelId="{64522F90-CC07-4ABB-AF9F-E86C6153DF1E}">
      <dsp:nvSpPr>
        <dsp:cNvPr id="0" name=""/>
        <dsp:cNvSpPr/>
      </dsp:nvSpPr>
      <dsp:spPr>
        <a:xfrm>
          <a:off x="3089584" y="421839"/>
          <a:ext cx="3952256" cy="3952256"/>
        </a:xfrm>
        <a:custGeom>
          <a:avLst/>
          <a:gdLst/>
          <a:ahLst/>
          <a:cxnLst/>
          <a:rect l="0" t="0" r="0" b="0"/>
          <a:pathLst>
            <a:path>
              <a:moveTo>
                <a:pt x="1168360" y="3779623"/>
              </a:moveTo>
              <a:arcTo wR="1976128" hR="1976128" stAng="6847627" swAng="923246"/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07C5AA-A34D-4E3F-80B4-9522A34CE0D1}">
      <dsp:nvSpPr>
        <dsp:cNvPr id="0" name=""/>
        <dsp:cNvSpPr/>
      </dsp:nvSpPr>
      <dsp:spPr>
        <a:xfrm>
          <a:off x="2708753" y="2966403"/>
          <a:ext cx="1291163" cy="83925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/>
            <a:t>ชำระเงิน</a:t>
          </a:r>
        </a:p>
      </dsp:txBody>
      <dsp:txXfrm>
        <a:off x="2749722" y="3007372"/>
        <a:ext cx="1209225" cy="757317"/>
      </dsp:txXfrm>
    </dsp:sp>
    <dsp:sp modelId="{C2E11B2C-9665-462B-82F5-C6DA2691366F}">
      <dsp:nvSpPr>
        <dsp:cNvPr id="0" name=""/>
        <dsp:cNvSpPr/>
      </dsp:nvSpPr>
      <dsp:spPr>
        <a:xfrm>
          <a:off x="3089584" y="421839"/>
          <a:ext cx="3952256" cy="3952256"/>
        </a:xfrm>
        <a:custGeom>
          <a:avLst/>
          <a:gdLst/>
          <a:ahLst/>
          <a:cxnLst/>
          <a:rect l="0" t="0" r="0" b="0"/>
          <a:pathLst>
            <a:path>
              <a:moveTo>
                <a:pt x="30774" y="2323521"/>
              </a:moveTo>
              <a:arcTo wR="1976128" hR="1976128" stAng="10192505" swAng="1214990"/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E61D5-E6B1-4AC5-9A0B-AF3E2F30D77A}">
      <dsp:nvSpPr>
        <dsp:cNvPr id="0" name=""/>
        <dsp:cNvSpPr/>
      </dsp:nvSpPr>
      <dsp:spPr>
        <a:xfrm>
          <a:off x="2708753" y="990275"/>
          <a:ext cx="1291163" cy="83925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b="1" kern="1200" dirty="0"/>
            <a:t>รับอีเมลยืนยัน</a:t>
          </a:r>
        </a:p>
      </dsp:txBody>
      <dsp:txXfrm>
        <a:off x="2749722" y="1031244"/>
        <a:ext cx="1209225" cy="757317"/>
      </dsp:txXfrm>
    </dsp:sp>
    <dsp:sp modelId="{0427EA32-5DE4-4146-BC3B-BCEC8ADE19F3}">
      <dsp:nvSpPr>
        <dsp:cNvPr id="0" name=""/>
        <dsp:cNvSpPr/>
      </dsp:nvSpPr>
      <dsp:spPr>
        <a:xfrm>
          <a:off x="3047945" y="461683"/>
          <a:ext cx="3952256" cy="3952256"/>
        </a:xfrm>
        <a:custGeom>
          <a:avLst/>
          <a:gdLst/>
          <a:ahLst/>
          <a:cxnLst/>
          <a:rect l="0" t="0" r="0" b="0"/>
          <a:pathLst>
            <a:path>
              <a:moveTo>
                <a:pt x="761642" y="417248"/>
              </a:moveTo>
              <a:arcTo wR="1976128" hR="1976128" stAng="13924722" swAng="908670"/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  <a:scene3d>
          <a:camera prst="orthographicFront"/>
          <a:lightRig rig="flat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71B95A8-A2A2-4800-ACDC-31C265C79673}" type="datetimeFigureOut">
              <a:rPr lang="th-TH" smtClean="0"/>
              <a:t>29/06/68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6AEDA38-7BE8-4EA0-9F2A-2988AB595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4914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95A8-A2A2-4800-ACDC-31C265C79673}" type="datetimeFigureOut">
              <a:rPr lang="th-TH" smtClean="0"/>
              <a:t>29/06/68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DA38-7BE8-4EA0-9F2A-2988AB595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445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95A8-A2A2-4800-ACDC-31C265C79673}" type="datetimeFigureOut">
              <a:rPr lang="th-TH" smtClean="0"/>
              <a:t>29/06/68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DA38-7BE8-4EA0-9F2A-2988AB595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7994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95A8-A2A2-4800-ACDC-31C265C79673}" type="datetimeFigureOut">
              <a:rPr lang="th-TH" smtClean="0"/>
              <a:t>29/06/68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DA38-7BE8-4EA0-9F2A-2988AB595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74816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95A8-A2A2-4800-ACDC-31C265C79673}" type="datetimeFigureOut">
              <a:rPr lang="th-TH" smtClean="0"/>
              <a:t>29/06/68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DA38-7BE8-4EA0-9F2A-2988AB595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7303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95A8-A2A2-4800-ACDC-31C265C79673}" type="datetimeFigureOut">
              <a:rPr lang="th-TH" smtClean="0"/>
              <a:t>29/06/68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DA38-7BE8-4EA0-9F2A-2988AB595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0210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95A8-A2A2-4800-ACDC-31C265C79673}" type="datetimeFigureOut">
              <a:rPr lang="th-TH" smtClean="0"/>
              <a:t>29/06/68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DA38-7BE8-4EA0-9F2A-2988AB595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109846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95A8-A2A2-4800-ACDC-31C265C79673}" type="datetimeFigureOut">
              <a:rPr lang="th-TH" smtClean="0"/>
              <a:t>29/06/68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DA38-7BE8-4EA0-9F2A-2988AB595C73}" type="slidenum">
              <a:rPr lang="th-TH" smtClean="0"/>
              <a:t>‹#›</a:t>
            </a:fld>
            <a:endParaRPr lang="th-TH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56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95A8-A2A2-4800-ACDC-31C265C79673}" type="datetimeFigureOut">
              <a:rPr lang="th-TH" smtClean="0"/>
              <a:t>29/06/68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DA38-7BE8-4EA0-9F2A-2988AB595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0913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95A8-A2A2-4800-ACDC-31C265C79673}" type="datetimeFigureOut">
              <a:rPr lang="th-TH" smtClean="0"/>
              <a:t>29/06/68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DA38-7BE8-4EA0-9F2A-2988AB595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841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95A8-A2A2-4800-ACDC-31C265C79673}" type="datetimeFigureOut">
              <a:rPr lang="th-TH" smtClean="0"/>
              <a:t>29/06/68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DA38-7BE8-4EA0-9F2A-2988AB595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4517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95A8-A2A2-4800-ACDC-31C265C79673}" type="datetimeFigureOut">
              <a:rPr lang="th-TH" smtClean="0"/>
              <a:t>29/06/68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DA38-7BE8-4EA0-9F2A-2988AB595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0355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95A8-A2A2-4800-ACDC-31C265C79673}" type="datetimeFigureOut">
              <a:rPr lang="th-TH" smtClean="0"/>
              <a:t>29/06/68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DA38-7BE8-4EA0-9F2A-2988AB595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0877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95A8-A2A2-4800-ACDC-31C265C79673}" type="datetimeFigureOut">
              <a:rPr lang="th-TH" smtClean="0"/>
              <a:t>29/06/68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DA38-7BE8-4EA0-9F2A-2988AB595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397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95A8-A2A2-4800-ACDC-31C265C79673}" type="datetimeFigureOut">
              <a:rPr lang="th-TH" smtClean="0"/>
              <a:t>29/06/68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DA38-7BE8-4EA0-9F2A-2988AB595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680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95A8-A2A2-4800-ACDC-31C265C79673}" type="datetimeFigureOut">
              <a:rPr lang="th-TH" smtClean="0"/>
              <a:t>29/06/68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DA38-7BE8-4EA0-9F2A-2988AB595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64858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B95A8-A2A2-4800-ACDC-31C265C79673}" type="datetimeFigureOut">
              <a:rPr lang="th-TH" smtClean="0"/>
              <a:t>29/06/68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EDA38-7BE8-4EA0-9F2A-2988AB595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78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1B95A8-A2A2-4800-ACDC-31C265C79673}" type="datetimeFigureOut">
              <a:rPr lang="th-TH" smtClean="0"/>
              <a:t>29/06/68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AEDA38-7BE8-4EA0-9F2A-2988AB595C7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15604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6A36-6D7F-3D9B-09DD-34AB84F38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958" y="485192"/>
            <a:ext cx="3059671" cy="857903"/>
          </a:xfrm>
        </p:spPr>
        <p:txBody>
          <a:bodyPr>
            <a:normAutofit fontScale="90000"/>
          </a:bodyPr>
          <a:lstStyle/>
          <a:p>
            <a:r>
              <a:rPr lang="th-TH" dirty="0"/>
              <a:t>การสร</a:t>
            </a:r>
            <a:r>
              <a:rPr lang="th-TH" dirty="0" err="1"/>
              <a:t>้ง</a:t>
            </a:r>
            <a:r>
              <a:rPr lang="th-TH" dirty="0"/>
              <a:t>สื่อประสม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AF885-C7D8-5B26-AE80-2117BDE54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1181" y="1911833"/>
            <a:ext cx="9146796" cy="257542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th-TH" sz="2000" b="1" dirty="0"/>
              <a:t>การสร้างผังองค์กร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th-TH" sz="2000" b="1" dirty="0"/>
              <a:t>การสร</a:t>
            </a:r>
            <a:r>
              <a:rPr lang="th-TH" sz="2000" b="1" dirty="0" err="1"/>
              <a:t>้ง</a:t>
            </a:r>
            <a:r>
              <a:rPr lang="th-TH" sz="2000" b="1" dirty="0"/>
              <a:t>กราฟ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th-TH" sz="2000" b="1" dirty="0"/>
              <a:t>การสร้าง </a:t>
            </a:r>
            <a:r>
              <a:rPr lang="en-US" sz="2000" b="1" dirty="0"/>
              <a:t>Smart Art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th-TH" sz="2000" b="1" dirty="0"/>
              <a:t>การสร้างขั้นตอนการทำงาน / </a:t>
            </a:r>
            <a:r>
              <a:rPr lang="th-TH" sz="2000" b="1" dirty="0" err="1"/>
              <a:t>วัฎจั</a:t>
            </a:r>
            <a:r>
              <a:rPr lang="th-TH" sz="2000" b="1" dirty="0"/>
              <a:t>กร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th-TH" sz="2400" dirty="0"/>
          </a:p>
          <a:p>
            <a:pPr algn="r"/>
            <a:r>
              <a:rPr lang="th-TH" sz="2400" b="1" dirty="0"/>
              <a:t>จัดทำโดย นางสาวจริยา   ช้างสุวรรณ </a:t>
            </a:r>
            <a:r>
              <a:rPr lang="th-TH" sz="2400" b="1" dirty="0" err="1"/>
              <a:t>ปวส</a:t>
            </a:r>
            <a:r>
              <a:rPr lang="th-TH" sz="2400" b="1" dirty="0"/>
              <a:t>.2/15 เลขที่9</a:t>
            </a:r>
          </a:p>
        </p:txBody>
      </p:sp>
    </p:spTree>
    <p:extLst>
      <p:ext uri="{BB962C8B-B14F-4D97-AF65-F5344CB8AC3E}">
        <p14:creationId xmlns:p14="http://schemas.microsoft.com/office/powerpoint/2010/main" val="222666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1EF-AF77-480E-DAA9-E6397A6C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ผังองค์กร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5FA5E4C-4728-C181-6B38-092962CD73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0091212"/>
              </p:ext>
            </p:extLst>
          </p:nvPr>
        </p:nvGraphicFramePr>
        <p:xfrm>
          <a:off x="1813886" y="719666"/>
          <a:ext cx="8127068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862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A44B-17C8-C3FC-D50C-5ED82FE9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92229" cy="733833"/>
          </a:xfrm>
        </p:spPr>
        <p:txBody>
          <a:bodyPr>
            <a:normAutofit/>
          </a:bodyPr>
          <a:lstStyle/>
          <a:p>
            <a:r>
              <a:rPr lang="th-TH" dirty="0"/>
              <a:t>แผนภูมิวงกลม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CBAAF70-1820-5F1C-AC44-EE003657D4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3079926"/>
              </p:ext>
            </p:extLst>
          </p:nvPr>
        </p:nvGraphicFramePr>
        <p:xfrm>
          <a:off x="1129005" y="620073"/>
          <a:ext cx="990911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463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1DDF-4BE8-5A5C-441E-4437FFAB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500535" cy="1043700"/>
          </a:xfrm>
        </p:spPr>
        <p:txBody>
          <a:bodyPr>
            <a:normAutofit/>
          </a:bodyPr>
          <a:lstStyle/>
          <a:p>
            <a:r>
              <a:rPr lang="th-TH" dirty="0"/>
              <a:t>กระบวนการทำงาน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1FB6FA-6CFB-C914-4D2F-AA5AF2FEA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848553"/>
              </p:ext>
            </p:extLst>
          </p:nvPr>
        </p:nvGraphicFramePr>
        <p:xfrm>
          <a:off x="1024813" y="109783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951E-D3B7-28E4-4458-C473443C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861455" cy="762000"/>
          </a:xfrm>
        </p:spPr>
        <p:txBody>
          <a:bodyPr/>
          <a:lstStyle/>
          <a:p>
            <a:r>
              <a:rPr lang="th-TH" b="1" dirty="0"/>
              <a:t>กราฟแท่ง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2E4EECE-4827-91A3-7192-547A8A9464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424274"/>
              </p:ext>
            </p:extLst>
          </p:nvPr>
        </p:nvGraphicFramePr>
        <p:xfrm>
          <a:off x="1433026" y="1371600"/>
          <a:ext cx="9325947" cy="4544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534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4E12-1901-6B9A-1C74-58A85FA93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1"/>
            <a:ext cx="3205064" cy="457200"/>
          </a:xfrm>
        </p:spPr>
        <p:txBody>
          <a:bodyPr>
            <a:normAutofit fontScale="90000"/>
          </a:bodyPr>
          <a:lstStyle/>
          <a:p>
            <a:r>
              <a:rPr lang="th-TH" dirty="0"/>
              <a:t>การสร้างแผนผังองค์กร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1C7845-01C5-F903-DB43-48FAB7BDB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839323"/>
              </p:ext>
            </p:extLst>
          </p:nvPr>
        </p:nvGraphicFramePr>
        <p:xfrm>
          <a:off x="1030287" y="1066800"/>
          <a:ext cx="10549003" cy="4391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9282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DAB4-7542-E9E3-E55C-A28A7523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3503644" cy="556727"/>
          </a:xfrm>
        </p:spPr>
        <p:txBody>
          <a:bodyPr>
            <a:normAutofit fontScale="90000"/>
          </a:bodyPr>
          <a:lstStyle/>
          <a:p>
            <a:r>
              <a:rPr lang="th-TH" dirty="0"/>
              <a:t>สร้างกราฟวงกลมตามภาพ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3F9D819-5EA8-DC1B-83DD-334CACF247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7458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091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4140-71B6-F421-D63E-CA4FC29B7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3149081" cy="457200"/>
          </a:xfrm>
        </p:spPr>
        <p:txBody>
          <a:bodyPr>
            <a:normAutofit fontScale="90000"/>
          </a:bodyPr>
          <a:lstStyle/>
          <a:p>
            <a:r>
              <a:rPr lang="th-TH" b="1" dirty="0"/>
              <a:t>ขั้นตอนการจองที่พัก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72B0F2-A6C9-C032-E186-51FC22E45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234165"/>
              </p:ext>
            </p:extLst>
          </p:nvPr>
        </p:nvGraphicFramePr>
        <p:xfrm>
          <a:off x="685801" y="1147665"/>
          <a:ext cx="10131425" cy="4795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41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125</TotalTime>
  <Words>219</Words>
  <Application>Microsoft Office PowerPoint</Application>
  <PresentationFormat>Widescreen</PresentationFormat>
  <Paragraphs>76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Celestial</vt:lpstr>
      <vt:lpstr>การสร้งสื่อประสม</vt:lpstr>
      <vt:lpstr>ผังองค์กร</vt:lpstr>
      <vt:lpstr>แผนภูมิวงกลม</vt:lpstr>
      <vt:lpstr>กระบวนการทำงาน</vt:lpstr>
      <vt:lpstr>กราฟแท่ง</vt:lpstr>
      <vt:lpstr>การสร้างแผนผังองค์กร</vt:lpstr>
      <vt:lpstr>สร้างกราฟวงกลมตามภาพ</vt:lpstr>
      <vt:lpstr>ขั้นตอนการจองที่พัก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การสร้งสื่อประสม</dc:title>
  <dc:creator>436B</dc:creator>
  <cp:lastModifiedBy>436B</cp:lastModifiedBy>
  <cp:revision>1</cp:revision>
  <dcterms:created xsi:type="dcterms:W3CDTF">2025-06-29T05:21:22Z</dcterms:created>
  <dcterms:modified xsi:type="dcterms:W3CDTF">2025-06-29T07:26:34Z</dcterms:modified>
</cp:coreProperties>
</file>