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6" r:id="rId2"/>
    <p:sldId id="277" r:id="rId3"/>
    <p:sldId id="274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0" d="100"/>
          <a:sy n="90" d="100"/>
        </p:scale>
        <p:origin x="272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7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5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3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7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45853-B2DA-8347-928F-86381A292A43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4D2E2-EFD3-D440-95CB-3AD57D4C5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5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26399-5A05-183F-26C2-B94209AFB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aylor Swift Lover HD Wallpapers - Wallpaper Cave">
            <a:extLst>
              <a:ext uri="{FF2B5EF4-FFF2-40B4-BE49-F238E27FC236}">
                <a16:creationId xmlns:a16="http://schemas.microsoft.com/office/drawing/2014/main" id="{42C8A747-4CD7-5EB2-6E65-8AE29FD4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7626" y="-227708"/>
            <a:ext cx="13001626" cy="731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5F927C9-D909-82E7-0469-8D4ABAE89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624" y="320831"/>
            <a:ext cx="4357364" cy="4357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639D4-FDCE-FD6C-FD0B-DF5A570B3A6D}"/>
              </a:ext>
            </a:extLst>
          </p:cNvPr>
          <p:cNvSpPr txBox="1"/>
          <p:nvPr/>
        </p:nvSpPr>
        <p:spPr>
          <a:xfrm>
            <a:off x="650987" y="4501362"/>
            <a:ext cx="785663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783"/>
            <a:r>
              <a:rPr lang="en-US" sz="11500" b="1" dirty="0" err="1">
                <a:solidFill>
                  <a:prstClr val="black"/>
                </a:solidFill>
                <a:latin typeface="Arial Rounded MT Bold" panose="020F0704030504030204" pitchFamily="34" charset="77"/>
              </a:rPr>
              <a:t>ChemMCP</a:t>
            </a:r>
            <a:endParaRPr lang="en-US" sz="11500" b="1" dirty="0">
              <a:solidFill>
                <a:prstClr val="black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0519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ash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417F9-CDFA-CD9A-8B37-2B8EB5B8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85C5226-2EF7-8EAE-4515-F1E3FCAD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2754"/>
            <a:ext cx="12206608" cy="686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2A8973D-0D38-1B7D-48A6-EE98E485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0649" y="520856"/>
            <a:ext cx="3957314" cy="39573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F2878-7AA3-9C58-E9AE-B7AF433825CA}"/>
              </a:ext>
            </a:extLst>
          </p:cNvPr>
          <p:cNvSpPr txBox="1"/>
          <p:nvPr/>
        </p:nvSpPr>
        <p:spPr>
          <a:xfrm>
            <a:off x="520250" y="4767484"/>
            <a:ext cx="81035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i="0" cap="small" dirty="0" err="1">
                <a:solidFill>
                  <a:srgbClr val="363636"/>
                </a:solidFill>
                <a:effectLst/>
                <a:latin typeface="Google Sans"/>
              </a:rPr>
              <a:t>ChemToolAgent</a:t>
            </a:r>
            <a:endParaRPr lang="en-US" sz="9600" b="1" i="0" dirty="0">
              <a:solidFill>
                <a:srgbClr val="363636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88058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ash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D5CD1-D262-2E0A-DEFD-F45E5487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ylor Swift Lover HD Wallpapers - Wallpaper Cave">
            <a:extLst>
              <a:ext uri="{FF2B5EF4-FFF2-40B4-BE49-F238E27FC236}">
                <a16:creationId xmlns:a16="http://schemas.microsoft.com/office/drawing/2014/main" id="{CD514A65-1C1C-282B-99B5-EFE4C20A8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1304" y="0"/>
            <a:ext cx="12206608" cy="68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610895D-0052-2865-EE4F-EEC70C1EB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9706" y="669913"/>
            <a:ext cx="3659200" cy="365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BB3EA6-42EB-1957-F8E8-71756C5FA5D9}"/>
              </a:ext>
            </a:extLst>
          </p:cNvPr>
          <p:cNvSpPr txBox="1"/>
          <p:nvPr/>
        </p:nvSpPr>
        <p:spPr>
          <a:xfrm>
            <a:off x="1584643" y="4329113"/>
            <a:ext cx="597471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0" b="1" i="0" cap="small" dirty="0" err="1">
                <a:solidFill>
                  <a:srgbClr val="363636"/>
                </a:solidFill>
                <a:effectLst/>
                <a:latin typeface="Google Sans"/>
              </a:rPr>
              <a:t>LlaSMol</a:t>
            </a:r>
            <a:endParaRPr lang="en-US" sz="13000" b="1" i="0" dirty="0">
              <a:solidFill>
                <a:srgbClr val="363636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311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as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</Words>
  <Application>Microsoft Macintosh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Google Sans</vt:lpstr>
      <vt:lpstr>Aptos</vt:lpstr>
      <vt:lpstr>Aptos Display</vt:lpstr>
      <vt:lpstr>Arial</vt:lpstr>
      <vt:lpstr>Arial Rounded MT Bold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tb2016020405</dc:creator>
  <cp:lastModifiedBy>tb2016020405</cp:lastModifiedBy>
  <cp:revision>1</cp:revision>
  <dcterms:created xsi:type="dcterms:W3CDTF">2025-06-09T00:57:30Z</dcterms:created>
  <dcterms:modified xsi:type="dcterms:W3CDTF">2025-06-09T02:36:25Z</dcterms:modified>
</cp:coreProperties>
</file>