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F6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F416-3266-41EE-BE20-DEC5E8162B2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9CFC-5CD7-42FC-9449-A498D381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4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F416-3266-41EE-BE20-DEC5E8162B2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9CFC-5CD7-42FC-9449-A498D381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3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F416-3266-41EE-BE20-DEC5E8162B2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9CFC-5CD7-42FC-9449-A498D381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7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F416-3266-41EE-BE20-DEC5E8162B2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9CFC-5CD7-42FC-9449-A498D381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F416-3266-41EE-BE20-DEC5E8162B2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9CFC-5CD7-42FC-9449-A498D381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4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F416-3266-41EE-BE20-DEC5E8162B2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9CFC-5CD7-42FC-9449-A498D381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3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F416-3266-41EE-BE20-DEC5E8162B2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9CFC-5CD7-42FC-9449-A498D381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9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F416-3266-41EE-BE20-DEC5E8162B2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9CFC-5CD7-42FC-9449-A498D381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4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F416-3266-41EE-BE20-DEC5E8162B2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9CFC-5CD7-42FC-9449-A498D381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6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F416-3266-41EE-BE20-DEC5E8162B2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9CFC-5CD7-42FC-9449-A498D381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3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F416-3266-41EE-BE20-DEC5E8162B2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9CFC-5CD7-42FC-9449-A498D381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9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5F416-3266-41EE-BE20-DEC5E8162B2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49CFC-5CD7-42FC-9449-A498D381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9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Single Corner Rectangle 7"/>
          <p:cNvSpPr/>
          <p:nvPr/>
        </p:nvSpPr>
        <p:spPr>
          <a:xfrm>
            <a:off x="6526530" y="797255"/>
            <a:ext cx="3806190" cy="5257966"/>
          </a:xfrm>
          <a:prstGeom prst="snip1Rect">
            <a:avLst/>
          </a:prstGeom>
          <a:solidFill>
            <a:schemeClr val="bg1"/>
          </a:solidFill>
          <a:ln w="171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20534916">
            <a:off x="9473489" y="917347"/>
            <a:ext cx="625305" cy="590147"/>
          </a:xfrm>
          <a:prstGeom prst="triangle">
            <a:avLst/>
          </a:prstGeom>
          <a:noFill/>
          <a:ln w="171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1088621" y="797255"/>
            <a:ext cx="3806190" cy="5257966"/>
          </a:xfrm>
          <a:prstGeom prst="snip1Rect">
            <a:avLst/>
          </a:prstGeom>
          <a:solidFill>
            <a:schemeClr val="bg1"/>
          </a:solidFill>
          <a:ln w="171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20534916">
            <a:off x="4035580" y="917347"/>
            <a:ext cx="625305" cy="590147"/>
          </a:xfrm>
          <a:prstGeom prst="triangle">
            <a:avLst/>
          </a:prstGeom>
          <a:noFill/>
          <a:ln w="171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5737" y="2225909"/>
            <a:ext cx="3520228" cy="240065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b="1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endParaRPr lang="en-US" sz="15000" b="1" cap="none" spc="0" dirty="0" smtClean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56734" y="2456742"/>
            <a:ext cx="354578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cap="none" spc="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Ruby</a:t>
            </a:r>
          </a:p>
        </p:txBody>
      </p:sp>
    </p:spTree>
    <p:extLst>
      <p:ext uri="{BB962C8B-B14F-4D97-AF65-F5344CB8AC3E}">
        <p14:creationId xmlns:p14="http://schemas.microsoft.com/office/powerpoint/2010/main" val="18649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Single Corner Rectangle 7"/>
          <p:cNvSpPr/>
          <p:nvPr/>
        </p:nvSpPr>
        <p:spPr>
          <a:xfrm>
            <a:off x="6526530" y="797255"/>
            <a:ext cx="3806190" cy="5257966"/>
          </a:xfrm>
          <a:prstGeom prst="snip1Rect">
            <a:avLst/>
          </a:prstGeom>
          <a:solidFill>
            <a:schemeClr val="tx1"/>
          </a:solidFill>
          <a:ln w="171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20534916">
            <a:off x="9473489" y="917347"/>
            <a:ext cx="625305" cy="590147"/>
          </a:xfrm>
          <a:prstGeom prst="triangle">
            <a:avLst/>
          </a:prstGeom>
          <a:noFill/>
          <a:ln w="171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1088621" y="797255"/>
            <a:ext cx="3806190" cy="5257966"/>
          </a:xfrm>
          <a:prstGeom prst="snip1Rect">
            <a:avLst/>
          </a:prstGeom>
          <a:solidFill>
            <a:schemeClr val="tx1"/>
          </a:solidFill>
          <a:ln w="171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20534916">
            <a:off x="4035580" y="917347"/>
            <a:ext cx="625305" cy="590147"/>
          </a:xfrm>
          <a:prstGeom prst="triangle">
            <a:avLst/>
          </a:prstGeom>
          <a:noFill/>
          <a:ln w="171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5737" y="2225909"/>
            <a:ext cx="3520228" cy="332398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b="1" dirty="0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</a:p>
          <a:p>
            <a:pPr algn="ctr"/>
            <a:r>
              <a:rPr lang="en-US" sz="3000" b="1" dirty="0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Compresses a file into .raw format</a:t>
            </a:r>
            <a:endParaRPr lang="en-US" sz="3000" b="1" cap="none" spc="0" dirty="0" smtClean="0">
              <a:ln w="0"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56734" y="2456742"/>
            <a:ext cx="3545781" cy="332398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cap="none" spc="0" dirty="0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Ruby</a:t>
            </a:r>
          </a:p>
          <a:p>
            <a:pPr algn="ctr"/>
            <a:r>
              <a:rPr lang="en-US" sz="3000" b="1" dirty="0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Ruby Challenges completed for TTS class</a:t>
            </a:r>
            <a:endParaRPr lang="en-US" sz="3000" b="1" cap="none" spc="0" dirty="0" smtClean="0">
              <a:ln w="0"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16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nip Single Corner Rectangle 9"/>
          <p:cNvSpPr/>
          <p:nvPr/>
        </p:nvSpPr>
        <p:spPr>
          <a:xfrm>
            <a:off x="1088621" y="797255"/>
            <a:ext cx="3806190" cy="5257966"/>
          </a:xfrm>
          <a:prstGeom prst="snip1Rect">
            <a:avLst/>
          </a:prstGeom>
          <a:solidFill>
            <a:schemeClr val="bg1"/>
          </a:solidFill>
          <a:ln w="171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20534916">
            <a:off x="4035580" y="917347"/>
            <a:ext cx="625305" cy="590147"/>
          </a:xfrm>
          <a:prstGeom prst="triangle">
            <a:avLst/>
          </a:prstGeom>
          <a:noFill/>
          <a:ln w="171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7180118" y="2192482"/>
            <a:ext cx="1859973" cy="209896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F6980"/>
                </a:solidFill>
              </a:ln>
              <a:solidFill>
                <a:srgbClr val="4F698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53249" y="1995077"/>
            <a:ext cx="2313709" cy="240065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b="1" cap="none" spc="0" dirty="0" smtClean="0">
                <a:ln w="0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90183" y="1995077"/>
            <a:ext cx="3620808" cy="286232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0" b="1" cap="none" spc="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HTML</a:t>
            </a:r>
          </a:p>
          <a:p>
            <a:pPr algn="ctr"/>
            <a:r>
              <a:rPr lang="en-US" sz="9000" b="1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CSS</a:t>
            </a:r>
            <a:endParaRPr lang="en-US" sz="9000" b="1" cap="none" spc="0" dirty="0" smtClean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173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nip Single Corner Rectangle 9"/>
          <p:cNvSpPr/>
          <p:nvPr/>
        </p:nvSpPr>
        <p:spPr>
          <a:xfrm>
            <a:off x="1088621" y="797255"/>
            <a:ext cx="3806190" cy="5257966"/>
          </a:xfrm>
          <a:prstGeom prst="snip1Rect">
            <a:avLst/>
          </a:prstGeom>
          <a:solidFill>
            <a:schemeClr val="tx1"/>
          </a:solidFill>
          <a:ln w="171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20534916">
            <a:off x="4035580" y="917347"/>
            <a:ext cx="625305" cy="590147"/>
          </a:xfrm>
          <a:prstGeom prst="triangle">
            <a:avLst/>
          </a:prstGeom>
          <a:noFill/>
          <a:ln w="171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7180118" y="2192482"/>
            <a:ext cx="1859973" cy="209896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F6980"/>
                </a:solidFill>
              </a:ln>
              <a:solidFill>
                <a:srgbClr val="4F698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53249" y="1995077"/>
            <a:ext cx="2313709" cy="240065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b="1" cap="none" spc="0" dirty="0" smtClean="0">
                <a:ln w="0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90183" y="1995077"/>
            <a:ext cx="3620808" cy="378565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0" b="1" cap="none" spc="0" dirty="0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HTML</a:t>
            </a:r>
          </a:p>
          <a:p>
            <a:pPr algn="ctr"/>
            <a:r>
              <a:rPr lang="en-US" sz="9000" b="1" dirty="0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CSS</a:t>
            </a:r>
          </a:p>
          <a:p>
            <a:pPr algn="ctr"/>
            <a:r>
              <a:rPr lang="en-US" sz="3000" b="1" cap="none" spc="0" dirty="0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Copy of the </a:t>
            </a:r>
            <a:r>
              <a:rPr lang="en-US" sz="3000" b="1" cap="none" spc="0" smtClean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Google homepage</a:t>
            </a:r>
            <a:endParaRPr lang="en-US" sz="3000" b="1" cap="none" spc="0" dirty="0" smtClean="0">
              <a:ln w="0"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42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UNC Charlotte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Ring, Emily</dc:creator>
  <cp:lastModifiedBy>Ring, Emily</cp:lastModifiedBy>
  <cp:revision>31</cp:revision>
  <dcterms:created xsi:type="dcterms:W3CDTF">2015-11-12T19:22:40Z</dcterms:created>
  <dcterms:modified xsi:type="dcterms:W3CDTF">2015-11-19T20:14:39Z</dcterms:modified>
</cp:coreProperties>
</file>