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0871E-ED41-4313-8A0A-2284A34C8435}" v="176" dt="2018-09-06T16:04:19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37" autoAdjust="0"/>
  </p:normalViewPr>
  <p:slideViewPr>
    <p:cSldViewPr snapToGrid="0">
      <p:cViewPr varScale="1">
        <p:scale>
          <a:sx n="63" d="100"/>
          <a:sy n="63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 Yi, Bernard Teo" userId="8468c54d-0c2f-4be0-866b-eef6d7709977" providerId="ADAL" clId="{9920871E-ED41-4313-8A0A-2284A34C8435}"/>
    <pc:docChg chg="undo custSel addSld modSld">
      <pc:chgData name="Zhi Yi, Bernard Teo" userId="8468c54d-0c2f-4be0-866b-eef6d7709977" providerId="ADAL" clId="{9920871E-ED41-4313-8A0A-2284A34C8435}" dt="2018-09-06T16:04:19.110" v="158" actId="1076"/>
      <pc:docMkLst>
        <pc:docMk/>
      </pc:docMkLst>
      <pc:sldChg chg="modSp">
        <pc:chgData name="Zhi Yi, Bernard Teo" userId="8468c54d-0c2f-4be0-866b-eef6d7709977" providerId="ADAL" clId="{9920871E-ED41-4313-8A0A-2284A34C8435}" dt="2018-09-06T02:04:12.157" v="105" actId="207"/>
        <pc:sldMkLst>
          <pc:docMk/>
          <pc:sldMk cId="1485269841" sldId="256"/>
        </pc:sldMkLst>
        <pc:spChg chg="mod">
          <ac:chgData name="Zhi Yi, Bernard Teo" userId="8468c54d-0c2f-4be0-866b-eef6d7709977" providerId="ADAL" clId="{9920871E-ED41-4313-8A0A-2284A34C8435}" dt="2018-09-06T02:04:12.157" v="105" actId="207"/>
          <ac:spMkLst>
            <pc:docMk/>
            <pc:sldMk cId="1485269841" sldId="256"/>
            <ac:spMk id="2" creationId="{A68B5606-21AF-44BD-AA38-A5583B10808F}"/>
          </ac:spMkLst>
        </pc:spChg>
      </pc:sldChg>
      <pc:sldChg chg="modSp">
        <pc:chgData name="Zhi Yi, Bernard Teo" userId="8468c54d-0c2f-4be0-866b-eef6d7709977" providerId="ADAL" clId="{9920871E-ED41-4313-8A0A-2284A34C8435}" dt="2018-09-06T16:04:15.673" v="157" actId="1076"/>
        <pc:sldMkLst>
          <pc:docMk/>
          <pc:sldMk cId="2453312236" sldId="258"/>
        </pc:sldMkLst>
        <pc:spChg chg="mod">
          <ac:chgData name="Zhi Yi, Bernard Teo" userId="8468c54d-0c2f-4be0-866b-eef6d7709977" providerId="ADAL" clId="{9920871E-ED41-4313-8A0A-2284A34C8435}" dt="2018-09-06T16:04:15.673" v="157" actId="1076"/>
          <ac:spMkLst>
            <pc:docMk/>
            <pc:sldMk cId="2453312236" sldId="258"/>
            <ac:spMk id="3" creationId="{61E557C7-E74F-451E-B157-705A51F09AD8}"/>
          </ac:spMkLst>
        </pc:spChg>
      </pc:sldChg>
      <pc:sldChg chg="addSp delSp modSp">
        <pc:chgData name="Zhi Yi, Bernard Teo" userId="8468c54d-0c2f-4be0-866b-eef6d7709977" providerId="ADAL" clId="{9920871E-ED41-4313-8A0A-2284A34C8435}" dt="2018-09-06T16:04:11.642" v="156" actId="1076"/>
        <pc:sldMkLst>
          <pc:docMk/>
          <pc:sldMk cId="3857274707" sldId="259"/>
        </pc:sldMkLst>
        <pc:spChg chg="del mod">
          <ac:chgData name="Zhi Yi, Bernard Teo" userId="8468c54d-0c2f-4be0-866b-eef6d7709977" providerId="ADAL" clId="{9920871E-ED41-4313-8A0A-2284A34C8435}" dt="2018-09-06T16:03:38.892" v="130" actId="478"/>
          <ac:spMkLst>
            <pc:docMk/>
            <pc:sldMk cId="3857274707" sldId="259"/>
            <ac:spMk id="3" creationId="{61E557C7-E74F-451E-B157-705A51F09AD8}"/>
          </ac:spMkLst>
        </pc:spChg>
        <pc:spChg chg="add mod">
          <ac:chgData name="Zhi Yi, Bernard Teo" userId="8468c54d-0c2f-4be0-866b-eef6d7709977" providerId="ADAL" clId="{9920871E-ED41-4313-8A0A-2284A34C8435}" dt="2018-09-06T16:04:11.642" v="156" actId="1076"/>
          <ac:spMkLst>
            <pc:docMk/>
            <pc:sldMk cId="3857274707" sldId="259"/>
            <ac:spMk id="4" creationId="{C4ACD472-7DC5-4A43-B013-B904362E4D24}"/>
          </ac:spMkLst>
        </pc:spChg>
      </pc:sldChg>
      <pc:sldChg chg="modSp">
        <pc:chgData name="Zhi Yi, Bernard Teo" userId="8468c54d-0c2f-4be0-866b-eef6d7709977" providerId="ADAL" clId="{9920871E-ED41-4313-8A0A-2284A34C8435}" dt="2018-09-06T16:04:19.110" v="158" actId="1076"/>
        <pc:sldMkLst>
          <pc:docMk/>
          <pc:sldMk cId="3303042695" sldId="260"/>
        </pc:sldMkLst>
        <pc:spChg chg="mod">
          <ac:chgData name="Zhi Yi, Bernard Teo" userId="8468c54d-0c2f-4be0-866b-eef6d7709977" providerId="ADAL" clId="{9920871E-ED41-4313-8A0A-2284A34C8435}" dt="2018-09-06T16:04:19.110" v="158" actId="1076"/>
          <ac:spMkLst>
            <pc:docMk/>
            <pc:sldMk cId="3303042695" sldId="260"/>
            <ac:spMk id="3" creationId="{61E557C7-E74F-451E-B157-705A51F09AD8}"/>
          </ac:spMkLst>
        </pc:spChg>
      </pc:sldChg>
      <pc:sldChg chg="delSp modSp">
        <pc:chgData name="Zhi Yi, Bernard Teo" userId="8468c54d-0c2f-4be0-866b-eef6d7709977" providerId="ADAL" clId="{9920871E-ED41-4313-8A0A-2284A34C8435}" dt="2018-09-06T02:05:33.664" v="109" actId="1076"/>
        <pc:sldMkLst>
          <pc:docMk/>
          <pc:sldMk cId="1679859176" sldId="261"/>
        </pc:sldMkLst>
        <pc:spChg chg="del">
          <ac:chgData name="Zhi Yi, Bernard Teo" userId="8468c54d-0c2f-4be0-866b-eef6d7709977" providerId="ADAL" clId="{9920871E-ED41-4313-8A0A-2284A34C8435}" dt="2018-09-06T02:05:28.099" v="108" actId="478"/>
          <ac:spMkLst>
            <pc:docMk/>
            <pc:sldMk cId="1679859176" sldId="261"/>
            <ac:spMk id="6" creationId="{00000000-0000-0000-0000-000000000000}"/>
          </ac:spMkLst>
        </pc:spChg>
        <pc:picChg chg="del">
          <ac:chgData name="Zhi Yi, Bernard Teo" userId="8468c54d-0c2f-4be0-866b-eef6d7709977" providerId="ADAL" clId="{9920871E-ED41-4313-8A0A-2284A34C8435}" dt="2018-09-06T02:05:28.099" v="108" actId="478"/>
          <ac:picMkLst>
            <pc:docMk/>
            <pc:sldMk cId="1679859176" sldId="261"/>
            <ac:picMk id="2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28.099" v="108" actId="478"/>
          <ac:picMkLst>
            <pc:docMk/>
            <pc:sldMk cId="1679859176" sldId="261"/>
            <ac:picMk id="3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28.099" v="108" actId="478"/>
          <ac:picMkLst>
            <pc:docMk/>
            <pc:sldMk cId="1679859176" sldId="261"/>
            <ac:picMk id="5" creationId="{00000000-0000-0000-0000-000000000000}"/>
          </ac:picMkLst>
        </pc:picChg>
        <pc:picChg chg="mod">
          <ac:chgData name="Zhi Yi, Bernard Teo" userId="8468c54d-0c2f-4be0-866b-eef6d7709977" providerId="ADAL" clId="{9920871E-ED41-4313-8A0A-2284A34C8435}" dt="2018-09-06T02:05:33.664" v="109" actId="1076"/>
          <ac:picMkLst>
            <pc:docMk/>
            <pc:sldMk cId="1679859176" sldId="261"/>
            <ac:picMk id="18" creationId="{00000000-0000-0000-0000-000000000000}"/>
          </ac:picMkLst>
        </pc:picChg>
      </pc:sldChg>
      <pc:sldChg chg="delSp modSp add">
        <pc:chgData name="Zhi Yi, Bernard Teo" userId="8468c54d-0c2f-4be0-866b-eef6d7709977" providerId="ADAL" clId="{9920871E-ED41-4313-8A0A-2284A34C8435}" dt="2018-09-06T02:05:52.263" v="112" actId="1076"/>
        <pc:sldMkLst>
          <pc:docMk/>
          <pc:sldMk cId="2510844525" sldId="262"/>
        </pc:sldMkLst>
        <pc:spChg chg="del">
          <ac:chgData name="Zhi Yi, Bernard Teo" userId="8468c54d-0c2f-4be0-866b-eef6d7709977" providerId="ADAL" clId="{9920871E-ED41-4313-8A0A-2284A34C8435}" dt="2018-09-06T02:05:44.889" v="111" actId="478"/>
          <ac:spMkLst>
            <pc:docMk/>
            <pc:sldMk cId="2510844525" sldId="262"/>
            <ac:spMk id="6" creationId="{00000000-0000-0000-0000-000000000000}"/>
          </ac:spMkLst>
        </pc:spChg>
        <pc:picChg chg="del">
          <ac:chgData name="Zhi Yi, Bernard Teo" userId="8468c54d-0c2f-4be0-866b-eef6d7709977" providerId="ADAL" clId="{9920871E-ED41-4313-8A0A-2284A34C8435}" dt="2018-09-06T02:05:44.889" v="111" actId="478"/>
          <ac:picMkLst>
            <pc:docMk/>
            <pc:sldMk cId="2510844525" sldId="262"/>
            <ac:picMk id="2" creationId="{00000000-0000-0000-0000-000000000000}"/>
          </ac:picMkLst>
        </pc:picChg>
        <pc:picChg chg="mod">
          <ac:chgData name="Zhi Yi, Bernard Teo" userId="8468c54d-0c2f-4be0-866b-eef6d7709977" providerId="ADAL" clId="{9920871E-ED41-4313-8A0A-2284A34C8435}" dt="2018-09-06T02:05:52.263" v="112" actId="1076"/>
          <ac:picMkLst>
            <pc:docMk/>
            <pc:sldMk cId="2510844525" sldId="262"/>
            <ac:picMk id="3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44.889" v="111" actId="478"/>
          <ac:picMkLst>
            <pc:docMk/>
            <pc:sldMk cId="2510844525" sldId="262"/>
            <ac:picMk id="5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39.860" v="110" actId="478"/>
          <ac:picMkLst>
            <pc:docMk/>
            <pc:sldMk cId="2510844525" sldId="262"/>
            <ac:picMk id="18" creationId="{00000000-0000-0000-0000-000000000000}"/>
          </ac:picMkLst>
        </pc:picChg>
      </pc:sldChg>
      <pc:sldChg chg="delSp modSp add">
        <pc:chgData name="Zhi Yi, Bernard Teo" userId="8468c54d-0c2f-4be0-866b-eef6d7709977" providerId="ADAL" clId="{9920871E-ED41-4313-8A0A-2284A34C8435}" dt="2018-09-06T02:06:06.521" v="114" actId="1076"/>
        <pc:sldMkLst>
          <pc:docMk/>
          <pc:sldMk cId="3445031827" sldId="263"/>
        </pc:sldMkLst>
        <pc:spChg chg="mod">
          <ac:chgData name="Zhi Yi, Bernard Teo" userId="8468c54d-0c2f-4be0-866b-eef6d7709977" providerId="ADAL" clId="{9920871E-ED41-4313-8A0A-2284A34C8435}" dt="2018-09-06T02:06:06.521" v="114" actId="1076"/>
          <ac:spMkLst>
            <pc:docMk/>
            <pc:sldMk cId="3445031827" sldId="263"/>
            <ac:spMk id="6" creationId="{00000000-0000-0000-0000-000000000000}"/>
          </ac:spMkLst>
        </pc:spChg>
        <pc:picChg chg="mod">
          <ac:chgData name="Zhi Yi, Bernard Teo" userId="8468c54d-0c2f-4be0-866b-eef6d7709977" providerId="ADAL" clId="{9920871E-ED41-4313-8A0A-2284A34C8435}" dt="2018-09-06T02:06:06.521" v="114" actId="1076"/>
          <ac:picMkLst>
            <pc:docMk/>
            <pc:sldMk cId="3445031827" sldId="263"/>
            <ac:picMk id="2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56.931" v="113" actId="478"/>
          <ac:picMkLst>
            <pc:docMk/>
            <pc:sldMk cId="3445031827" sldId="263"/>
            <ac:picMk id="3" creationId="{00000000-0000-0000-0000-000000000000}"/>
          </ac:picMkLst>
        </pc:picChg>
        <pc:picChg chg="mod">
          <ac:chgData name="Zhi Yi, Bernard Teo" userId="8468c54d-0c2f-4be0-866b-eef6d7709977" providerId="ADAL" clId="{9920871E-ED41-4313-8A0A-2284A34C8435}" dt="2018-09-06T02:06:06.521" v="114" actId="1076"/>
          <ac:picMkLst>
            <pc:docMk/>
            <pc:sldMk cId="3445031827" sldId="263"/>
            <ac:picMk id="5" creationId="{00000000-0000-0000-0000-000000000000}"/>
          </ac:picMkLst>
        </pc:picChg>
        <pc:picChg chg="del">
          <ac:chgData name="Zhi Yi, Bernard Teo" userId="8468c54d-0c2f-4be0-866b-eef6d7709977" providerId="ADAL" clId="{9920871E-ED41-4313-8A0A-2284A34C8435}" dt="2018-09-06T02:05:56.931" v="113" actId="478"/>
          <ac:picMkLst>
            <pc:docMk/>
            <pc:sldMk cId="3445031827" sldId="263"/>
            <ac:picMk id="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004D4-C319-4CCB-9A02-00348D05D298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685ED-A85E-49C1-8040-B641D46EC3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14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fellow NUS students.  Welcome to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cross-platform application that makes it quick and easy to manage your deadlines.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NUS student, you have at least 5 modules in every semester of your study.  In each module, there are many deadlines.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94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module as an example.  You’ve had to submit meeting minutes by this Friday.  Today, you need to present a project proposal pitch.  In the next two weeks, you’ll have to prepare a group project presentation, but not only that – you’ll also need to remember when you’ll need to review another team, and when you’ll need to be part of the audience.  I bet some of you have already forgotten some of these things.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three weeks, I’ve already listed four deadlines – and that makes about 16 deadlines for this module over the course of the semester.  So I’m sure you’ll agree that 10 deadlines per module is a rather conservative estimate.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57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makes at least 50 deadlines for you to keep track of over the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25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that seem overwhelming?  Fret no more,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keep track of all your deadlines, and very much more.</a:t>
            </a:r>
          </a:p>
          <a:p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all the usual features of a reminder app – you can add deadlines, it will notify you of approaching deadlines, and once you have completed them they will be removed from the app.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so much more.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76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group deadlines and share deadline groups with your classmates via a single tap of your phones or via any messaging application.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6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prioritize any deadline, so that it appears above other deadlines and you get more reminder notifications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59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 all your deadlines are automatically saved into the cloud.  You can access all your deadlines whether you’re using your phone, laptop, or tablet.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vote for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DeadlineBook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you’re helping yourself and all your friends to never miss a deadline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85ED-A85E-49C1-8040-B641D46EC37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85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2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28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9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9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6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8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2AC09-40CF-4B69-A170-6D8DEF5DA85C}" type="datetimeFigureOut">
              <a:rPr lang="en-SG" smtClean="0"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C073D-7AE7-49F7-8D4A-BA6DF3FB486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5606-21AF-44BD-AA38-A5583B10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Deadline</a:t>
            </a:r>
            <a:r>
              <a:rPr lang="en-US" dirty="0" err="1"/>
              <a:t>Book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6D3A6-62EF-4AA8-8416-3E1BB7970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26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557C7-E74F-451E-B157-705A51F09AD8}"/>
              </a:ext>
            </a:extLst>
          </p:cNvPr>
          <p:cNvSpPr txBox="1">
            <a:spLocks/>
          </p:cNvSpPr>
          <p:nvPr/>
        </p:nvSpPr>
        <p:spPr>
          <a:xfrm>
            <a:off x="1066800" y="19782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≥</a:t>
            </a:r>
            <a:r>
              <a:rPr lang="en-US" sz="20000" dirty="0">
                <a:solidFill>
                  <a:schemeClr val="tx1"/>
                </a:solidFill>
                <a:latin typeface="+mn-lt"/>
              </a:rPr>
              <a:t>5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modules</a:t>
            </a:r>
            <a:endParaRPr lang="en-US" sz="4000" spc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31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D472-7DC5-4A43-B013-B904362E4D24}"/>
              </a:ext>
            </a:extLst>
          </p:cNvPr>
          <p:cNvSpPr txBox="1">
            <a:spLocks/>
          </p:cNvSpPr>
          <p:nvPr/>
        </p:nvSpPr>
        <p:spPr>
          <a:xfrm>
            <a:off x="1066800" y="19782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≥</a:t>
            </a:r>
            <a:r>
              <a:rPr lang="en-US" sz="20000" dirty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deadlines per module</a:t>
            </a:r>
            <a:endParaRPr lang="en-US" sz="4000" spc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27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557C7-E74F-451E-B157-705A51F09AD8}"/>
              </a:ext>
            </a:extLst>
          </p:cNvPr>
          <p:cNvSpPr txBox="1">
            <a:spLocks/>
          </p:cNvSpPr>
          <p:nvPr/>
        </p:nvSpPr>
        <p:spPr>
          <a:xfrm>
            <a:off x="1066800" y="19782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≥</a:t>
            </a:r>
            <a:r>
              <a:rPr lang="en-US" sz="20000" dirty="0">
                <a:solidFill>
                  <a:schemeClr val="tx1"/>
                </a:solidFill>
                <a:latin typeface="+mn-lt"/>
              </a:rPr>
              <a:t>50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deadlines to keep track of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endParaRPr lang="en-US" sz="4000" spc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endParaRPr lang="en-SG" sz="4000" spc="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SG" sz="4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962150"/>
            <a:ext cx="2095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6" y="2284566"/>
            <a:ext cx="2288867" cy="22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4" y="1151291"/>
            <a:ext cx="3220731" cy="4555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8996" y="2106439"/>
            <a:ext cx="866274" cy="132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28" y="2173937"/>
            <a:ext cx="996974" cy="9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1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382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DeadlineBook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DeadlineBook</dc:title>
  <dc:creator>Bernard Teo</dc:creator>
  <cp:lastModifiedBy>Bernard Teo</cp:lastModifiedBy>
  <cp:revision>7</cp:revision>
  <dcterms:created xsi:type="dcterms:W3CDTF">2018-09-05T05:35:31Z</dcterms:created>
  <dcterms:modified xsi:type="dcterms:W3CDTF">2018-09-07T03:56:52Z</dcterms:modified>
</cp:coreProperties>
</file>