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9876ac9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9876ac9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9876ac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9876ac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9876ac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9876ac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9876ac9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9876ac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9876ac9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9876ac9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9876ac9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9876ac9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a1b89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a1b89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a1b89e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a1b89e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a1b89e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a1b89e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RGW-Prefetching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R., </a:t>
            </a:r>
            <a:r>
              <a:rPr lang="en"/>
              <a:t>Amin M., Bissenbay 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 ...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VMs set up on OpenStack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VM machines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Centos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is ready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Ceph is 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cache system to the </a:t>
            </a:r>
            <a:r>
              <a:rPr lang="en"/>
              <a:t>existing</a:t>
            </a:r>
            <a:r>
              <a:rPr lang="en"/>
              <a:t> Ceph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Ceph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first API functions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distributed storage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interfaces for object, block and file level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to the exabyte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Replicates data and makes it fault-tolerant (default 3 replicas)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Architecture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75" y="96725"/>
            <a:ext cx="3765826" cy="49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Flow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675" y="1094623"/>
            <a:ext cx="6962100" cy="39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7988975" y="4627850"/>
            <a:ext cx="766500" cy="3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964200" y="4806350"/>
            <a:ext cx="193500" cy="19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55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prefetching </a:t>
            </a:r>
            <a:r>
              <a:rPr lang="en"/>
              <a:t>mechanism</a:t>
            </a:r>
            <a:r>
              <a:rPr lang="en"/>
              <a:t> and add it to the </a:t>
            </a:r>
            <a:r>
              <a:rPr lang="en"/>
              <a:t>existing</a:t>
            </a:r>
            <a:r>
              <a:rPr lang="en"/>
              <a:t> caching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another API functions to expose the prefetching mechanism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evaluating mechanism for the system (testing)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650" y="96725"/>
            <a:ext cx="3765826" cy="49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6897050" y="1778200"/>
            <a:ext cx="840600" cy="334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Cache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</a:t>
            </a:r>
            <a:r>
              <a:rPr lang="en"/>
              <a:t>implement</a:t>
            </a:r>
            <a:r>
              <a:rPr lang="en"/>
              <a:t>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41475" y="115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Prefetching mechanism: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Intercepting Ceph user requests t</a:t>
            </a:r>
            <a:r>
              <a:rPr lang="en"/>
              <a:t>o decide which file is requested and which blocks should be prefetched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Ceph functions to read files (data blocks) from OSDs to the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Ceph API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be able to prefetch data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be able to check the cache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to make sure that prefetching is working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Devise a method to check the performance of cache and prefetching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5" y="1064500"/>
            <a:ext cx="8839202" cy="351605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25" y="227650"/>
            <a:ext cx="734384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151850" y="1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725"/>
            <a:ext cx="8839197" cy="269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chart for Sprint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