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3df79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3df79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ccfa81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ccfa81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IDS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is a device or that monitors a n/w or systems for malicious activity or policy violations. </a:t>
            </a:r>
            <a:r>
              <a:rPr lang="en" sz="1200"/>
              <a:t>Tracking Failed login entries, checking banned IPs, unbanning an IP address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14D7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0204a6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0204a6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0204a6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0204a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644 - Read write permissions only for root users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0204a69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0204a69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logs failed, no permission, it needs to be an actual S3 bucket. S3 API that interacts with CEPH doesn’t support bucket logging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0204a69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0204a69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away from giving everyone keystone creds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SSO 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it’s kind of taken care of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0204a6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0204a6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0204a6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0204a6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0204a69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0204a69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0204a69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10204a69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0204a69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0204a69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already is a Python script that takes a 16-character key and encrypts text files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3df794cc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3df794c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0204a69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0204a69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0204a69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0204a69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10204a6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10204a6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0204a69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0204a69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10204a6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10204a6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0204a6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0204a6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is done-ish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is mostly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Bucket read/write hasn’t been done yet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0204a6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0204a6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0204a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0204a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0204a6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0204a6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0204a6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0204a6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0204a6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0204a6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0204a6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0204a6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0204a6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0204a6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0204a6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0204a6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Vnz4XXhD6VU7mVqXG_K1MJ_agad53YS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241tCAMte8DSuGseprcHqUW9IHXhbEai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DevSecOps: Secure Cloud Enclaves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4: </a:t>
            </a:r>
            <a:r>
              <a:rPr b="0" i="1" lang="en" sz="2400"/>
              <a:t>March 28 - April 11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Ethan McIlhenny, Avantika Dasgupta, Josh Manning, Dharmit Dalvi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Fail2Ban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27250"/>
            <a:ext cx="42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ntrusion detection/protection system (IDS/IPS).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74B51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474B5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Scans for brute force login attempts in real-time and bans the attackers with firewalld or iptables.</a:t>
            </a:r>
            <a:endParaRPr sz="1400">
              <a:solidFill>
                <a:srgbClr val="474B5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74B51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474B5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Blocks the IP addresses which show signs of brute force attacks or dictionary attacks. </a:t>
            </a:r>
            <a:endParaRPr sz="1400">
              <a:solidFill>
                <a:srgbClr val="474B5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74B51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474B5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program works in the background and continuously scans the log files for unusual login patterns and security breach attempts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25" y="2240628"/>
            <a:ext cx="3109425" cy="2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TCPDump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412450" y="2066175"/>
            <a:ext cx="431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Command line network sniffer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collect network packets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used to intercept traffic between multiple VMs within our cloudspace</a:t>
            </a:r>
            <a:endParaRPr sz="1800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00" y="22729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 Validation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o ensure that no one tampers with the logs to erase their activity.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Limiting write permissions to access the logs</a:t>
            </a:r>
            <a:endParaRPr sz="18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50" y="3106425"/>
            <a:ext cx="3962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Logging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of sprint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generate logs for all activities on buckets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Writes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Modifications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Tried getting logs using the S3 API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Tried sending logs to our S3 buckets through logstash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Did not succeed! :(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&amp; Credentials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729450" y="2153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goal of sprint 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Enforce standards on passwords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Enforce changing of passwords every 60 days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This goal was removed from the agenda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don’t have permission to change keystone credentials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MOC is moving away from giving out Keystone credentials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Institution SSO is being used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So, we moved on to Encryption instead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Encryption 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38950" y="2333600"/>
            <a:ext cx="345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want to have both at rest &amp; in transit encryption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Compliance to government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tenant could be at risk without it, as attackers could get access to user’s 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0" y="1938650"/>
            <a:ext cx="4238075" cy="2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Barbican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69775" y="2257875"/>
            <a:ext cx="489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Barbican is OpenStack’s Key Management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compatible with Ceph S3 for server-side </a:t>
            </a:r>
            <a:r>
              <a:rPr b="1" lang="en" sz="1400"/>
              <a:t>encryption of objects</a:t>
            </a:r>
            <a:r>
              <a:rPr lang="en" sz="1400"/>
              <a:t> stored in buckets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Generates keys for </a:t>
            </a:r>
            <a:r>
              <a:rPr lang="en" sz="1400"/>
              <a:t>encryption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Stores keys, passwords, certificates securely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But, does MOC support Barbican?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500" y="2124125"/>
            <a:ext cx="3212550" cy="19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Workaround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92575" y="2089363"/>
            <a:ext cx="41640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Object Storage API for users to interact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to create and delete buckets, upload, download, delete  objects from buckets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will be locally encrypted/decrypted when taking in/out of buckets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Logs will be generated for each event on a bucket (reads, writes, modifications, deletions, creations) and stored in S3 buckets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API will be wrapped in a Shell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will only need to use a CLI interface to interact with the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2213863"/>
            <a:ext cx="4798226" cy="2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38" y="482188"/>
            <a:ext cx="81248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2732475" y="1435900"/>
            <a:ext cx="15324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074325" y="2571750"/>
            <a:ext cx="11979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878675" y="868625"/>
            <a:ext cx="1470600" cy="22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S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0" y="2989625"/>
            <a:ext cx="8416350" cy="215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13" y="493899"/>
            <a:ext cx="7942976" cy="2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Sprint 3: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Scripts to automate Object storage processes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Begin Logging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Configure Logging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Level Events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Services on the VM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 Level Logging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25" y="1644046"/>
            <a:ext cx="3774300" cy="269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4294967295" type="title"/>
          </p:nvPr>
        </p:nvSpPr>
        <p:spPr>
          <a:xfrm>
            <a:off x="230988" y="20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</a:t>
            </a:r>
            <a:endParaRPr/>
          </a:p>
        </p:txBody>
      </p:sp>
      <p:sp>
        <p:nvSpPr>
          <p:cNvPr id="233" name="Google Shape;233;p32"/>
          <p:cNvSpPr txBox="1"/>
          <p:nvPr>
            <p:ph idx="4294967295" type="body"/>
          </p:nvPr>
        </p:nvSpPr>
        <p:spPr>
          <a:xfrm>
            <a:off x="423725" y="738850"/>
            <a:ext cx="81744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Encrypted with Cipher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relative to CBC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Their decryption schemes are in fact identical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as a stream 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87" y="2312696"/>
            <a:ext cx="5520526" cy="22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Workaround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93750" y="2271775"/>
            <a:ext cx="490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Storing keys locally is a bad practice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Rotation of keys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Generating keys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Encrypting media files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Script reads a file line by line and encrypts each 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Same with decryption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than 1 sprint of effort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Encryption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727650" y="2057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to enable TLS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for CIA and more!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Confidentiality, integrity, </a:t>
            </a:r>
            <a:r>
              <a:rPr lang="en" sz="1400"/>
              <a:t>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PKI is the framework for this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Requires certificates, keys both private and public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Certificates: Contain verifiable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Issued with a centralized, trusted CA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X.509 is the standard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0" y="3218725"/>
            <a:ext cx="56673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900" y="1710250"/>
            <a:ext cx="32194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557050" y="1013925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Enable TLS encryption: more config files to play with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5615"/>
          <a:stretch/>
        </p:blipFill>
        <p:spPr>
          <a:xfrm>
            <a:off x="245650" y="1768125"/>
            <a:ext cx="8655998" cy="14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0" y="3504000"/>
            <a:ext cx="8839199" cy="1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API Framework for Bucket Writing and Reading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Management and Encryption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Scripts and Assetize within CONS3RT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our Framework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make sure it is actually secure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Sprint 4 Goals: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Logging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Script Logging Configuration and Deployment on a VM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Enable Log file validation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Accounts and Credentials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Implement system to rotate accounts and credentials from CONS3RT to OpenStack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Management and Encryption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CONS3RT - Motivation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CONS3RT is a cloud orchestration platform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Aims to manage cloud allocations and maintain high security standards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Typical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Bring their own cloud purchased from a 3rd party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Purchase a cloud directly from CONS3RT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does this motivate logging?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CONS3RT dashboard will do all of the provisioning in OpenStack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user does use OpenStack CLI, that emulates a hosted service on the VM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Logging on Individual VMs limited 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Hosted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System Logs (messages, secure)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342273" y="2010225"/>
            <a:ext cx="6550673" cy="29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27800" y="1306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313" y="2473775"/>
            <a:ext cx="1046900" cy="10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725" y="3868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529175" y="2229675"/>
            <a:ext cx="1178100" cy="38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cxnSp>
        <p:nvCxnSpPr>
          <p:cNvPr id="122" name="Google Shape;122;p18"/>
          <p:cNvCxnSpPr>
            <a:stCxn id="121" idx="4"/>
          </p:cNvCxnSpPr>
          <p:nvPr/>
        </p:nvCxnSpPr>
        <p:spPr>
          <a:xfrm>
            <a:off x="1118225" y="2609775"/>
            <a:ext cx="399000" cy="122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1428550" y="4220975"/>
            <a:ext cx="9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/var/log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300" y="2320602"/>
            <a:ext cx="881112" cy="13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>
            <a:stCxn id="119" idx="3"/>
            <a:endCxn id="124" idx="1"/>
          </p:cNvCxnSpPr>
          <p:nvPr/>
        </p:nvCxnSpPr>
        <p:spPr>
          <a:xfrm>
            <a:off x="3662213" y="2997225"/>
            <a:ext cx="10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6356800" y="2034975"/>
            <a:ext cx="5193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748" y="2406898"/>
            <a:ext cx="1814075" cy="18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>
            <a:stCxn id="124" idx="3"/>
            <a:endCxn id="127" idx="1"/>
          </p:cNvCxnSpPr>
          <p:nvPr/>
        </p:nvCxnSpPr>
        <p:spPr>
          <a:xfrm>
            <a:off x="5641412" y="2997239"/>
            <a:ext cx="1577400" cy="3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8"/>
          <p:cNvSpPr txBox="1"/>
          <p:nvPr/>
        </p:nvSpPr>
        <p:spPr>
          <a:xfrm>
            <a:off x="7733113" y="2943725"/>
            <a:ext cx="9627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 Object Storage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8"/>
          <p:cNvCxnSpPr>
            <a:stCxn id="124" idx="2"/>
          </p:cNvCxnSpPr>
          <p:nvPr/>
        </p:nvCxnSpPr>
        <p:spPr>
          <a:xfrm>
            <a:off x="5200856" y="3673876"/>
            <a:ext cx="322800" cy="27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900" y="3952575"/>
            <a:ext cx="1427900" cy="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200850" y="4304975"/>
            <a:ext cx="96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/test_log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 flipH="1">
            <a:off x="2115650" y="3534575"/>
            <a:ext cx="494100" cy="48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2445075" y="3610650"/>
            <a:ext cx="392700" cy="45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Five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Installing dependencies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Configure Filebeat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Configure Logstash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Launch Filebeat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Launch Logstash</a:t>
            </a:r>
            <a:endParaRPr sz="1800"/>
          </a:p>
        </p:txBody>
      </p:sp>
      <p:sp>
        <p:nvSpPr>
          <p:cNvPr id="141" name="Google Shape;141;p19"/>
          <p:cNvSpPr/>
          <p:nvPr/>
        </p:nvSpPr>
        <p:spPr>
          <a:xfrm>
            <a:off x="3648600" y="2366445"/>
            <a:ext cx="691550" cy="1814225"/>
          </a:xfrm>
          <a:custGeom>
            <a:rect b="b" l="l" r="r" t="t"/>
            <a:pathLst>
              <a:path extrusionOk="0" h="72569" w="27662">
                <a:moveTo>
                  <a:pt x="0" y="72569"/>
                </a:moveTo>
                <a:cubicBezTo>
                  <a:pt x="10609" y="55475"/>
                  <a:pt x="19445" y="36851"/>
                  <a:pt x="24324" y="17333"/>
                </a:cubicBezTo>
                <a:cubicBezTo>
                  <a:pt x="25658" y="11998"/>
                  <a:pt x="28442" y="6510"/>
                  <a:pt x="27364" y="1118"/>
                </a:cubicBezTo>
                <a:cubicBezTo>
                  <a:pt x="26833" y="-1537"/>
                  <a:pt x="21964" y="1624"/>
                  <a:pt x="19256" y="1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2" name="Google Shape;142;p19"/>
          <p:cNvCxnSpPr/>
          <p:nvPr/>
        </p:nvCxnSpPr>
        <p:spPr>
          <a:xfrm flipH="1" rot="10800000">
            <a:off x="4168000" y="3141900"/>
            <a:ext cx="1102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5396875" y="2774450"/>
            <a:ext cx="2609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Log_Setup.sh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9" name="Google Shape;149;p20" title="Par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225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 title="Part1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8538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Services to Enhance Logs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doesn’t cover it all, could be more secure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Fail2ban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TCPDump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 File Validation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