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6bddd93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6bddd93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6bd5811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6bd5811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6bd5811c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6bd5811c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6bddd93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6bddd93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6bddd931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6bddd931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6bd5811c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6bd5811c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6bd5811c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6bd5811c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6bd5811c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6bd5811c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6bd5811c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6bd5811c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bd5811c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bd5811c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don’t have permissions to change/modify Keystone credentials. Also, MOC is moving away from keystone and more towards institution SSO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all VM events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bd5811c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bd5811c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bd5811c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bd5811c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bd5811c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bd5811c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EC2 keys - set every time a user logs in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Openstack credentials - every time root logs in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Token - when the VM is created and the keys need to be generated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bd5811c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bd5811c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bd5811c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bd5811c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6bd5811c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6bd5811c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6bd5811c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6bd5811c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DevSecOps: Secure Cloud Enclaves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Sprint 5: </a:t>
            </a:r>
            <a:r>
              <a:rPr b="0" i="1" lang="en" sz="2400"/>
              <a:t>April 11 - April 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Ethan McIlhenny, Avantika Dasgupta, Josh Manning, Dharmit Dalvi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Storage API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729450" y="2261050"/>
            <a:ext cx="3985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Wrapper around the Ceph S3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Communicates with Barbican to fetch secrets (keys)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Encrypts/decrypts objects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Manually generates logs for all bucket events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Interactive CLI 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5543175" y="1963400"/>
            <a:ext cx="2514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List buckets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bucket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 bucket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List bucket versions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Upload to bucket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Download from bucket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 from bucket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Storage API - Automating Key Retrieval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Objects need to be encrypted before being sent to a bucket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Encryption keys aren’t locally stored → Barbican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to automate key retrieval - via Python 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storage locations (Kaizen URLs)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Pull the most recent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Pull the secret from there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Encrypt files on that secret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Store the key indefinitely on Barbican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encryption: CBC-mode using pyCrypto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Python2 supported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Provides all the strong crypto needed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AES - Rijandael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CBC-mode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Encrypt files block by block this way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Block size of 65536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275" y="1318650"/>
            <a:ext cx="3770551" cy="15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975" y="3064453"/>
            <a:ext cx="4798824" cy="19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Whole Picture</a:t>
            </a:r>
            <a:endParaRPr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729450" y="1907425"/>
            <a:ext cx="7688700" cy="28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Dependencies </a:t>
            </a:r>
            <a:r>
              <a:rPr lang="en"/>
              <a:t>- installed every time a VM is created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Scripts </a:t>
            </a:r>
            <a:r>
              <a:rPr lang="en"/>
              <a:t>- downloaded every time a VM is created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Config files</a:t>
            </a:r>
            <a:r>
              <a:rPr lang="en"/>
              <a:t> - set every time a VM is created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Services</a:t>
            </a:r>
            <a:r>
              <a:rPr lang="en"/>
              <a:t> - launched every time a VM is created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Object and log encryption keys</a:t>
            </a:r>
            <a:r>
              <a:rPr lang="en"/>
              <a:t> - generated every time a VM is installed (don't expire so never change)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Environment variables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EC2 keys - set every time a user logs 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Openstack credentials - every time root logs 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Token - when the VM is created and the keys need to be generated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Whole Picture [contd.]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772325" y="1939475"/>
            <a:ext cx="4006800" cy="29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store sensitive data in S3 buckets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SECURITY FEATURES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traffic (i.e. in transit data) is encrypted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VM events are logged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Services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Messages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Secure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Bucket events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Openstack events</a:t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4661225" y="3112075"/>
            <a:ext cx="4006800" cy="17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IPs that do brute force attacks are banned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Secure object storage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Buckets are versioned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Objects are encrypted/decrypted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bucket events are logged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 file integrity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Logs can only be modified by root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Separate log bucket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Separate key for log encryption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Immediate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Fine tuning the scripts and launching on CONS3RT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Vulnerability scanning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bring this to production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Java Workflows → direct integration into CONS3RT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Multi-User, Multi-VM sorting of logs → Into different buckets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Testing configurations in the backend of an Openstack Deployment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As an admin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 Burndown</a:t>
            </a:r>
            <a:endParaRPr/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1800275"/>
            <a:ext cx="8839199" cy="14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00" y="3203975"/>
            <a:ext cx="8839200" cy="150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181700" y="2078875"/>
            <a:ext cx="4236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 Secure Cloud Enclaves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Secure Object Storage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Extensive Logging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Key management and encryption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Rotating accounts and credentials</a:t>
            </a:r>
            <a:endParaRPr sz="14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25" y="1978571"/>
            <a:ext cx="3774300" cy="2695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3894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Sprints 1-2:</a:t>
            </a:r>
            <a:endParaRPr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Learning OpenStack APIs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Creating Secure Buckets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Object Versioning, Disable Public Read/Write, Only allow SSL Requests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624050" y="2078875"/>
            <a:ext cx="3894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Sprints 3-4:</a:t>
            </a:r>
            <a:endParaRPr sz="1400"/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/>
              <a:t>Logging and system security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Filebeat and Logstash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Fail2Ban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Openstack CLI Logging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Keys and Encryption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Barbican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At rest and in transit encryption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2" name="Google Shape;102;p15"/>
          <p:cNvSpPr txBox="1"/>
          <p:nvPr/>
        </p:nvSpPr>
        <p:spPr>
          <a:xfrm>
            <a:off x="912150" y="4142675"/>
            <a:ext cx="7119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AUTOMATING!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 Work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14575"/>
            <a:ext cx="7632000" cy="27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Logging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Finish Configuration of Openstack CLI Logging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Write Cron Job to send logs to secure bucket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 Storage API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Wrapper around S3 object storage API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Encrypt/decrypt objects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Generate logs for all bucket events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Keys and Encryption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Generate keys using Barbican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Store keys in Barbican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Scripting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Combine and logically organize scripts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 Deployments on VMs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Scripts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4844700" cy="24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MasterScript_EnvironmentVars.sh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Adds key environment variables to be initialized on startup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MasterScript_Install.sh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Installs </a:t>
            </a:r>
            <a:r>
              <a:rPr lang="en"/>
              <a:t>dependencies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Downloads scripts from GitHub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Creates original Openstack Tokens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Creates a dedicated log bucket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MasterScript_Config.sh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Loads in/Creates </a:t>
            </a:r>
            <a:r>
              <a:rPr lang="en"/>
              <a:t>necessary</a:t>
            </a:r>
            <a:r>
              <a:rPr lang="en"/>
              <a:t> configuration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MasterScript_Launch.sh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Launches all services on the VM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250" y="20788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OpenStack CLI Logging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get actual Openstack logs for creation of instances, images, networks, etc., would need to be MOC Admin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Proof of Concept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can gather OpenStack Log events, can implement this configuration in own setup of Openstack in the backend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550" y="1717000"/>
            <a:ext cx="421971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Sprint Architecture: Logging</a:t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342273" y="2010225"/>
            <a:ext cx="6550800" cy="29139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313" y="2473775"/>
            <a:ext cx="1046900" cy="10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725" y="3868575"/>
            <a:ext cx="1427900" cy="9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/>
          <p:nvPr/>
        </p:nvSpPr>
        <p:spPr>
          <a:xfrm>
            <a:off x="529175" y="2229675"/>
            <a:ext cx="1178100" cy="38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cxnSp>
        <p:nvCxnSpPr>
          <p:cNvPr id="132" name="Google Shape;132;p19"/>
          <p:cNvCxnSpPr>
            <a:stCxn id="131" idx="4"/>
          </p:cNvCxnSpPr>
          <p:nvPr/>
        </p:nvCxnSpPr>
        <p:spPr>
          <a:xfrm>
            <a:off x="1118225" y="2609775"/>
            <a:ext cx="399000" cy="12288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9"/>
          <p:cNvSpPr txBox="1"/>
          <p:nvPr/>
        </p:nvSpPr>
        <p:spPr>
          <a:xfrm>
            <a:off x="1428550" y="4220975"/>
            <a:ext cx="962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/var/log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0300" y="2320602"/>
            <a:ext cx="881112" cy="135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9"/>
          <p:cNvCxnSpPr>
            <a:stCxn id="129" idx="3"/>
            <a:endCxn id="134" idx="1"/>
          </p:cNvCxnSpPr>
          <p:nvPr/>
        </p:nvCxnSpPr>
        <p:spPr>
          <a:xfrm>
            <a:off x="3662213" y="2997225"/>
            <a:ext cx="1098000" cy="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9"/>
          <p:cNvSpPr txBox="1"/>
          <p:nvPr/>
        </p:nvSpPr>
        <p:spPr>
          <a:xfrm>
            <a:off x="6356800" y="2034975"/>
            <a:ext cx="5193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8748" y="2406898"/>
            <a:ext cx="1814075" cy="181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9"/>
          <p:cNvCxnSpPr>
            <a:stCxn id="134" idx="3"/>
            <a:endCxn id="137" idx="1"/>
          </p:cNvCxnSpPr>
          <p:nvPr/>
        </p:nvCxnSpPr>
        <p:spPr>
          <a:xfrm>
            <a:off x="5641412" y="2997239"/>
            <a:ext cx="1577400" cy="3168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9" name="Google Shape;139;p19"/>
          <p:cNvSpPr txBox="1"/>
          <p:nvPr/>
        </p:nvSpPr>
        <p:spPr>
          <a:xfrm>
            <a:off x="7733113" y="2943725"/>
            <a:ext cx="962700" cy="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Secure Object Storage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0" name="Google Shape;140;p19"/>
          <p:cNvCxnSpPr>
            <a:stCxn id="134" idx="2"/>
          </p:cNvCxnSpPr>
          <p:nvPr/>
        </p:nvCxnSpPr>
        <p:spPr>
          <a:xfrm>
            <a:off x="5200856" y="3673876"/>
            <a:ext cx="322800" cy="2787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900" y="3952575"/>
            <a:ext cx="1427900" cy="9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5200850" y="4304975"/>
            <a:ext cx="962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/test_log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3" name="Google Shape;143;p19"/>
          <p:cNvCxnSpPr/>
          <p:nvPr/>
        </p:nvCxnSpPr>
        <p:spPr>
          <a:xfrm flipH="1">
            <a:off x="2115650" y="3534575"/>
            <a:ext cx="494100" cy="4815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9"/>
          <p:cNvCxnSpPr/>
          <p:nvPr/>
        </p:nvCxnSpPr>
        <p:spPr>
          <a:xfrm flipH="1" rot="10800000">
            <a:off x="2445075" y="3610650"/>
            <a:ext cx="392700" cy="4560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342273" y="2010225"/>
            <a:ext cx="6550800" cy="29139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727800" y="130600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Architecture This Sprint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313" y="2473775"/>
            <a:ext cx="1046900" cy="10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725" y="3868575"/>
            <a:ext cx="1427900" cy="9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/>
          <p:nvPr/>
        </p:nvSpPr>
        <p:spPr>
          <a:xfrm>
            <a:off x="529175" y="2229675"/>
            <a:ext cx="1178100" cy="38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cxnSp>
        <p:nvCxnSpPr>
          <p:cNvPr id="154" name="Google Shape;154;p20"/>
          <p:cNvCxnSpPr>
            <a:stCxn id="153" idx="4"/>
          </p:cNvCxnSpPr>
          <p:nvPr/>
        </p:nvCxnSpPr>
        <p:spPr>
          <a:xfrm>
            <a:off x="1118225" y="2609775"/>
            <a:ext cx="399000" cy="12288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0"/>
          <p:cNvSpPr txBox="1"/>
          <p:nvPr/>
        </p:nvSpPr>
        <p:spPr>
          <a:xfrm>
            <a:off x="1428550" y="4220975"/>
            <a:ext cx="962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/var/log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0300" y="2320602"/>
            <a:ext cx="881112" cy="135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0"/>
          <p:cNvCxnSpPr>
            <a:stCxn id="151" idx="3"/>
            <a:endCxn id="156" idx="1"/>
          </p:cNvCxnSpPr>
          <p:nvPr/>
        </p:nvCxnSpPr>
        <p:spPr>
          <a:xfrm>
            <a:off x="3662213" y="2997225"/>
            <a:ext cx="1098000" cy="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0"/>
          <p:cNvSpPr txBox="1"/>
          <p:nvPr/>
        </p:nvSpPr>
        <p:spPr>
          <a:xfrm>
            <a:off x="6356800" y="2034975"/>
            <a:ext cx="5193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8748" y="2406898"/>
            <a:ext cx="1814075" cy="181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0"/>
          <p:cNvCxnSpPr/>
          <p:nvPr/>
        </p:nvCxnSpPr>
        <p:spPr>
          <a:xfrm flipH="1" rot="10800000">
            <a:off x="6622048" y="3374236"/>
            <a:ext cx="1023600" cy="6444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1" name="Google Shape;161;p20"/>
          <p:cNvSpPr txBox="1"/>
          <p:nvPr/>
        </p:nvSpPr>
        <p:spPr>
          <a:xfrm>
            <a:off x="7733113" y="2943725"/>
            <a:ext cx="962700" cy="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Secure Object Storage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2" name="Google Shape;162;p20"/>
          <p:cNvCxnSpPr>
            <a:stCxn id="156" idx="2"/>
          </p:cNvCxnSpPr>
          <p:nvPr/>
        </p:nvCxnSpPr>
        <p:spPr>
          <a:xfrm>
            <a:off x="5200856" y="3673876"/>
            <a:ext cx="322800" cy="2787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3" name="Google Shape;163;p20"/>
          <p:cNvSpPr/>
          <p:nvPr/>
        </p:nvSpPr>
        <p:spPr>
          <a:xfrm>
            <a:off x="4751725" y="3905025"/>
            <a:ext cx="1920900" cy="1047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900" y="3952575"/>
            <a:ext cx="1427900" cy="9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/>
        </p:nvSpPr>
        <p:spPr>
          <a:xfrm>
            <a:off x="5200850" y="4304975"/>
            <a:ext cx="9627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/store_log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6" name="Google Shape;166;p20"/>
          <p:cNvCxnSpPr/>
          <p:nvPr/>
        </p:nvCxnSpPr>
        <p:spPr>
          <a:xfrm flipH="1">
            <a:off x="2115650" y="3534575"/>
            <a:ext cx="494100" cy="4815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0"/>
          <p:cNvCxnSpPr/>
          <p:nvPr/>
        </p:nvCxnSpPr>
        <p:spPr>
          <a:xfrm flipH="1" rot="10800000">
            <a:off x="2445075" y="3610650"/>
            <a:ext cx="392700" cy="4560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0"/>
          <p:cNvSpPr txBox="1"/>
          <p:nvPr/>
        </p:nvSpPr>
        <p:spPr>
          <a:xfrm>
            <a:off x="6205750" y="3476225"/>
            <a:ext cx="821400" cy="3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log.cron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Log.cron</a:t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Cron Jobs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Specific command that you want to run on VM automatically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Added to cron tab  →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 /etc/cron.hourly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Added a </a:t>
            </a:r>
            <a:r>
              <a:rPr lang="en" sz="1400"/>
              <a:t>simple</a:t>
            </a:r>
            <a:r>
              <a:rPr lang="en" sz="1400"/>
              <a:t> cron job that calls a python function to write logs to our bucket</a:t>
            </a:r>
            <a:endParaRPr sz="1400"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825" y="3033750"/>
            <a:ext cx="62293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