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ff89336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ff89336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ff89336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ff89336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ff89336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ff89336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ff89336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ff89336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ff893365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ff893365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eff893365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eff893365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ff893365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ff893365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ff89336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ff89336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ff8933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ff8933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ff8933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ff8933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ff8933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ff8933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ff89336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ff8933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ff8933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ff8933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ff89336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ff89336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ff89336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ff89336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2350" y="968800"/>
            <a:ext cx="50175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Exploring AWS Spot Instances within Kubernetes clusters</a:t>
            </a:r>
            <a:endParaRPr b="1" sz="2300"/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" sz="1200"/>
              <a:t>Under the guidance of Dan McPherson and Ravi Gudimetla</a:t>
            </a:r>
            <a:endParaRPr b="1"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26950" y="3696325"/>
            <a:ext cx="2517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Kadam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Rodrigues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Suryateja Gudiguntla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009075"/>
            <a:ext cx="70389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defined config file provides the </a:t>
            </a:r>
            <a:r>
              <a:rPr lang="en"/>
              <a:t>combination of On-Demand and Spot Instance nodes for the workload that the cluster is handling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solution is a controller program that looks for a better state than it currently is in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Looks for available spot instances which are cheaper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Recovery from termination of a node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Looks from signals from nodes to decide when to transfer a load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program will calculate the costs saved by using spot instances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program can suggest an optimum percentage of workload to be run on Spot Instances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47725" y="4457775"/>
            <a:ext cx="71439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</a:t>
            </a:r>
            <a:r>
              <a:rPr lang="en"/>
              <a:t> system concept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381075"/>
            <a:ext cx="71437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1378325" y="1367125"/>
            <a:ext cx="470700" cy="1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1411950" y="1279700"/>
            <a:ext cx="4035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Kops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241350"/>
            <a:ext cx="379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Instances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642150"/>
            <a:ext cx="7188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GoLang and Web Interface to create AWS Instances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Obtained status of the EC2 Instances using the GoLang</a:t>
            </a:r>
            <a:endParaRPr/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1559700"/>
            <a:ext cx="379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EC2 Instances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2112900"/>
            <a:ext cx="7188600" cy="1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mock EC2 Instances using Moto library in Python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Checked the status of these instances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Simulated termination of a spot instance and created a new one to replace the existing one.</a:t>
            </a:r>
            <a:endParaRPr/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447250"/>
            <a:ext cx="34887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3944050"/>
            <a:ext cx="71886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up Kops on a virtual machine with Ubuntu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Deployed 1 master node and 2 slave node on the Kubernetes cluster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25"/>
            <a:ext cx="9143999" cy="31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165150"/>
            <a:ext cx="70389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ntegrate AWS SDK and c</a:t>
            </a:r>
            <a:r>
              <a:rPr lang="en"/>
              <a:t>reated K8s Cluster with EC2 instance nodes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186550"/>
            <a:ext cx="70389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instance functions on mock AWS SDK with GoLang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Interface AWS SDK with Kubernetes cluster using 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same instance functions on Kubernetes cluster</a:t>
            </a:r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2298750"/>
            <a:ext cx="70389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test application on alternative Kubernetes implementation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3320150"/>
            <a:ext cx="70389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an online cluster environment to deploy a basic web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A-B load testing on the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2413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EC2 Spot Instances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145100" y="1186550"/>
            <a:ext cx="34032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Amazon EC2 Spot Instances offer spare compute capacity available in the AWS cloud at steep discounts compared to On-Demand instances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Spot Instances enable you to optimize your costs on the AWS cloud and scale your application's throughput up to 10X for the same budget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spot price is determined by temporary trends in supply and demand and the amount of On-Demand capacity on a particular instance size, family, Availability Zone, and AWS Region</a:t>
            </a:r>
            <a:endParaRPr sz="1200"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5009425" y="1186550"/>
            <a:ext cx="34032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Kubernetes is a portable, extensible open-source platform for managing containerized workloads and services, that facilitates both declarative configuration and automation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has a large, rapidly growing ecosystem. Kubernetes services, support, and tools are widely available</a:t>
            </a:r>
            <a:endParaRPr sz="1200"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5085625" y="2413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Goal/Vision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21300" y="1415150"/>
            <a:ext cx="7038900" cy="22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provide a cost-effective way of running a Kubernetes cluster using spot instances </a:t>
            </a:r>
            <a:r>
              <a:rPr lang="en"/>
              <a:t>which are more economical than the default On-Demand instances i</a:t>
            </a:r>
            <a:r>
              <a:rPr lang="en"/>
              <a:t>n AWS clusters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reduce the cost in such a way that the Service Level Agreement (SLA) is maintained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maximize the percentage of total Kubernetes clusters to be used as spot instances to reduce the overall cost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To recommend the client with an optimal number of Spot instances to be used in the Kubernetes cluster to maximise the savings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pic>
        <p:nvPicPr>
          <p:cNvPr descr="Proposed System"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00" y="453700"/>
            <a:ext cx="59436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Scope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the cost of running any application by utilizing Spot Instances in place of On-Demand nodes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Dynamically scale the use of spot instances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Capable of handling various applications with sporadic or distributed workloads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Can recover from node termination gracefully while maintaining the SLA for all applications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