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gj60AXDC4+lw48NNJ9HRLHStRL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564587"/>
            <a:ext cx="9144001" cy="4290584"/>
          </a:xfrm>
          <a:prstGeom prst="rect">
            <a:avLst/>
          </a:prstGeom>
          <a:solidFill>
            <a:srgbClr val="A02337"/>
          </a:solidFill>
          <a:ln>
            <a:noFill/>
          </a:ln>
        </p:spPr>
      </p:pic>
      <p:sp>
        <p:nvSpPr>
          <p:cNvPr id="16" name="Google Shape;16;p13"/>
          <p:cNvSpPr txBox="1"/>
          <p:nvPr>
            <p:ph type="title"/>
          </p:nvPr>
        </p:nvSpPr>
        <p:spPr>
          <a:xfrm>
            <a:off x="321734" y="2104635"/>
            <a:ext cx="5383497" cy="14534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6485" y="3564024"/>
            <a:ext cx="5388747" cy="951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65" y="197148"/>
            <a:ext cx="1970712" cy="37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6574" y="6434385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3"/>
          <p:cNvPicPr preferRelativeResize="0"/>
          <p:nvPr/>
        </p:nvPicPr>
        <p:blipFill rotWithShape="1">
          <a:blip r:embed="rId5">
            <a:alphaModFix amt="7000"/>
          </a:blip>
          <a:srcRect b="0" l="0" r="0" t="0"/>
          <a:stretch/>
        </p:blipFill>
        <p:spPr>
          <a:xfrm>
            <a:off x="5227243" y="1210034"/>
            <a:ext cx="4909640" cy="490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park, day&#10;&#10;Description automatically generated" id="74" name="Google Shape;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10" y="0"/>
            <a:ext cx="4443490" cy="6858000"/>
          </a:xfrm>
          <a:prstGeom prst="rect">
            <a:avLst/>
          </a:prstGeom>
          <a:solidFill>
            <a:srgbClr val="A02337">
              <a:alpha val="86666"/>
            </a:srgbClr>
          </a:solidFill>
          <a:ln>
            <a:noFill/>
          </a:ln>
        </p:spPr>
      </p:pic>
      <p:pic>
        <p:nvPicPr>
          <p:cNvPr id="76" name="Google Shape;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565" y="6360043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786" y="236904"/>
            <a:ext cx="1970713" cy="37758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2"/>
          <p:cNvSpPr txBox="1"/>
          <p:nvPr>
            <p:ph type="ctrTitle"/>
          </p:nvPr>
        </p:nvSpPr>
        <p:spPr>
          <a:xfrm>
            <a:off x="4946785" y="2094078"/>
            <a:ext cx="3987268" cy="1157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subTitle"/>
          </p:nvPr>
        </p:nvSpPr>
        <p:spPr>
          <a:xfrm>
            <a:off x="4946785" y="3251366"/>
            <a:ext cx="3979906" cy="99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01154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10" y="0"/>
            <a:ext cx="4443490" cy="6858000"/>
          </a:xfrm>
          <a:prstGeom prst="rect">
            <a:avLst/>
          </a:prstGeom>
          <a:solidFill>
            <a:srgbClr val="A02337"/>
          </a:solidFill>
          <a:ln>
            <a:noFill/>
          </a:ln>
        </p:spPr>
      </p:pic>
      <p:pic>
        <p:nvPicPr>
          <p:cNvPr id="83" name="Google Shape;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565" y="6360043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786" y="236904"/>
            <a:ext cx="1970713" cy="37758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3"/>
          <p:cNvSpPr txBox="1"/>
          <p:nvPr>
            <p:ph type="ctrTitle"/>
          </p:nvPr>
        </p:nvSpPr>
        <p:spPr>
          <a:xfrm>
            <a:off x="4946785" y="2094078"/>
            <a:ext cx="3987268" cy="1157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subTitle"/>
          </p:nvPr>
        </p:nvSpPr>
        <p:spPr>
          <a:xfrm>
            <a:off x="4946785" y="3251366"/>
            <a:ext cx="3979906" cy="99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266700" y="340895"/>
            <a:ext cx="8582478" cy="1413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Arial"/>
              <a:buNone/>
              <a:defRPr>
                <a:solidFill>
                  <a:srgbClr val="A500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266700" y="4327625"/>
            <a:ext cx="2057400" cy="22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791778" y="4327626"/>
            <a:ext cx="2057400" cy="22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29941"/>
          </a:xfrm>
          <a:prstGeom prst="rect">
            <a:avLst/>
          </a:prstGeom>
          <a:solidFill>
            <a:srgbClr val="A02337"/>
          </a:solidFill>
          <a:ln>
            <a:noFill/>
          </a:ln>
        </p:spPr>
      </p:pic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266700" y="1752987"/>
            <a:ext cx="8582478" cy="247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3" name="Google Shape;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116" y="6440868"/>
            <a:ext cx="1470062" cy="28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0778"/>
          </a:xfrm>
          <a:prstGeom prst="rect">
            <a:avLst/>
          </a:prstGeom>
          <a:solidFill>
            <a:srgbClr val="A02337"/>
          </a:solidFill>
          <a:ln>
            <a:noFill/>
          </a:ln>
        </p:spPr>
      </p:pic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266700" y="830709"/>
            <a:ext cx="8206344" cy="5314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002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266700" y="6335655"/>
            <a:ext cx="2057400" cy="22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6457950" y="6335655"/>
            <a:ext cx="2046848" cy="22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709" y="85306"/>
            <a:ext cx="355681" cy="35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sign on it&#10;&#10;Description automatically generated with low confidence" id="29" name="Google Shape;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0" y="6703"/>
            <a:ext cx="3696928" cy="685800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210" y="6458834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965" y="197148"/>
            <a:ext cx="1970712" cy="37758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 txBox="1"/>
          <p:nvPr>
            <p:ph type="ctrTitle"/>
          </p:nvPr>
        </p:nvSpPr>
        <p:spPr>
          <a:xfrm>
            <a:off x="85491" y="2522878"/>
            <a:ext cx="3551066" cy="1157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subTitle"/>
          </p:nvPr>
        </p:nvSpPr>
        <p:spPr>
          <a:xfrm>
            <a:off x="85490" y="3680166"/>
            <a:ext cx="3465577" cy="99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outdoor&#10;&#10;Description automatically generated" id="36" name="Google Shape;3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6"/>
          <p:cNvSpPr txBox="1"/>
          <p:nvPr>
            <p:ph type="ctrTitle"/>
          </p:nvPr>
        </p:nvSpPr>
        <p:spPr>
          <a:xfrm>
            <a:off x="183965" y="924933"/>
            <a:ext cx="5220281" cy="154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192554" y="2467983"/>
            <a:ext cx="5210643" cy="13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9" name="Google Shape;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3566" y="230107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9" y="197148"/>
            <a:ext cx="1970712" cy="37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uilding, outdoor, city&#10;&#10;Description automatically generated" id="42" name="Google Shape;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/>
          <p:nvPr>
            <p:ph type="ctrTitle"/>
          </p:nvPr>
        </p:nvSpPr>
        <p:spPr>
          <a:xfrm>
            <a:off x="183965" y="924933"/>
            <a:ext cx="5220281" cy="154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subTitle"/>
          </p:nvPr>
        </p:nvSpPr>
        <p:spPr>
          <a:xfrm>
            <a:off x="192554" y="2467983"/>
            <a:ext cx="5210643" cy="13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5" name="Google Shape;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3566" y="230107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9" y="197148"/>
            <a:ext cx="1970712" cy="37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/>
          <p:nvPr>
            <p:ph type="ctrTitle"/>
          </p:nvPr>
        </p:nvSpPr>
        <p:spPr>
          <a:xfrm>
            <a:off x="3670769" y="954751"/>
            <a:ext cx="5220281" cy="154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subTitle"/>
          </p:nvPr>
        </p:nvSpPr>
        <p:spPr>
          <a:xfrm>
            <a:off x="3679358" y="2497801"/>
            <a:ext cx="5210643" cy="13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3566" y="275358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29" y="197148"/>
            <a:ext cx="1970712" cy="377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/>
          <p:nvPr>
            <p:ph type="ctrTitle"/>
          </p:nvPr>
        </p:nvSpPr>
        <p:spPr>
          <a:xfrm>
            <a:off x="3670769" y="954751"/>
            <a:ext cx="5220281" cy="154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subTitle"/>
          </p:nvPr>
        </p:nvSpPr>
        <p:spPr>
          <a:xfrm>
            <a:off x="3679358" y="2497801"/>
            <a:ext cx="5210643" cy="132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7" name="Google Shape;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9289" y="197148"/>
            <a:ext cx="1970712" cy="37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565" y="6360043"/>
            <a:ext cx="1548805" cy="20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10" y="0"/>
            <a:ext cx="4443490" cy="6858000"/>
          </a:xfrm>
          <a:prstGeom prst="rect">
            <a:avLst/>
          </a:prstGeom>
          <a:solidFill>
            <a:srgbClr val="A02337">
              <a:alpha val="86666"/>
            </a:srgbClr>
          </a:solidFill>
          <a:ln>
            <a:noFill/>
          </a:ln>
        </p:spPr>
      </p:pic>
      <p:pic>
        <p:nvPicPr>
          <p:cNvPr id="62" name="Google Shape;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565" y="6360043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786" y="236904"/>
            <a:ext cx="1970713" cy="37758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/>
          <p:nvPr>
            <p:ph type="ctrTitle"/>
          </p:nvPr>
        </p:nvSpPr>
        <p:spPr>
          <a:xfrm>
            <a:off x="4946785" y="2094078"/>
            <a:ext cx="3987268" cy="1157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subTitle"/>
          </p:nvPr>
        </p:nvSpPr>
        <p:spPr>
          <a:xfrm>
            <a:off x="4946785" y="3251366"/>
            <a:ext cx="3979906" cy="99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high angle view of buildings&#10;&#10;Description automatically generated with medium confidence"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9143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10" y="0"/>
            <a:ext cx="4443490" cy="6858000"/>
          </a:xfrm>
          <a:prstGeom prst="rect">
            <a:avLst/>
          </a:prstGeom>
          <a:solidFill>
            <a:srgbClr val="A02337">
              <a:alpha val="86666"/>
            </a:srgbClr>
          </a:solidFill>
          <a:ln>
            <a:noFill/>
          </a:ln>
        </p:spPr>
      </p:pic>
      <p:pic>
        <p:nvPicPr>
          <p:cNvPr id="69" name="Google Shape;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3565" y="6360043"/>
            <a:ext cx="1548805" cy="20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786" y="236904"/>
            <a:ext cx="1970713" cy="37758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1"/>
          <p:cNvSpPr txBox="1"/>
          <p:nvPr>
            <p:ph type="ctrTitle"/>
          </p:nvPr>
        </p:nvSpPr>
        <p:spPr>
          <a:xfrm>
            <a:off x="4946785" y="2094078"/>
            <a:ext cx="3987268" cy="1157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subTitle"/>
          </p:nvPr>
        </p:nvSpPr>
        <p:spPr>
          <a:xfrm>
            <a:off x="4946785" y="3251366"/>
            <a:ext cx="3979906" cy="99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266700" y="872367"/>
            <a:ext cx="8248650" cy="1885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66700" y="2762249"/>
            <a:ext cx="8248650" cy="34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&gt;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266700" y="6356352"/>
            <a:ext cx="2057400" cy="297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6457950" y="6356352"/>
            <a:ext cx="2057400" cy="297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torch.org/docs/stable/tensor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316484" y="1766263"/>
            <a:ext cx="5383497" cy="14534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AMA 564 Deep Learning</a:t>
            </a:r>
            <a:endParaRPr/>
          </a:p>
        </p:txBody>
      </p:sp>
      <p:sp>
        <p:nvSpPr>
          <p:cNvPr id="99" name="Google Shape;99;p1"/>
          <p:cNvSpPr txBox="1"/>
          <p:nvPr>
            <p:ph idx="1" type="body"/>
          </p:nvPr>
        </p:nvSpPr>
        <p:spPr>
          <a:xfrm>
            <a:off x="311234" y="3239913"/>
            <a:ext cx="5388747" cy="39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2025 Spring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311234" y="4104289"/>
            <a:ext cx="5388747" cy="114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1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 Jan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Shall we reshape the tensor into a vector?</a:t>
            </a:r>
            <a:endParaRPr/>
          </a:p>
        </p:txBody>
      </p:sp>
      <p:pic>
        <p:nvPicPr>
          <p:cNvPr descr="Neuroanatomy: The Basics | Dana Foundation"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287" y="1218357"/>
            <a:ext cx="7915425" cy="5528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 Operations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852616" y="1692875"/>
            <a:ext cx="800717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 has kinds of operations: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Addition, Entry-wise multiplication, Kronecker Product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Reshape, Squeeze, Unsqueeze, Stack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PyTorch documents: </a:t>
            </a:r>
            <a:r>
              <a:rPr b="0" i="0" lang="en-US" sz="20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https://pytorch.org/docs/stable/tensors.html</a:t>
            </a: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understand the structure of Tensor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be careful when operating on Tensor.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Bug happens a lot !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181394" y="3167390"/>
            <a:ext cx="67812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Tensor: the data type for deep learning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246004" y="2435161"/>
            <a:ext cx="8651992" cy="3691997"/>
            <a:chOff x="246004" y="2435161"/>
            <a:chExt cx="8651992" cy="3691997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6004" y="2435161"/>
              <a:ext cx="8651992" cy="3445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3"/>
            <p:cNvSpPr txBox="1"/>
            <p:nvPr/>
          </p:nvSpPr>
          <p:spPr>
            <a:xfrm>
              <a:off x="631739" y="5880937"/>
              <a:ext cx="78805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Source: http://www.analytictech.com/networks/kindsofmatrices.htm</a:t>
              </a:r>
              <a:endParaRPr/>
            </a:p>
          </p:txBody>
        </p:sp>
      </p:grpSp>
      <p:sp>
        <p:nvSpPr>
          <p:cNvPr id="115" name="Google Shape;115;p3"/>
          <p:cNvSpPr txBox="1"/>
          <p:nvPr/>
        </p:nvSpPr>
        <p:spPr>
          <a:xfrm>
            <a:off x="385707" y="632189"/>
            <a:ext cx="875829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dataset: 2D matrix, 2D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Columns: Covariates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Row: Instances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dataset: Tensor, Multi-dimensional Array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1121915" y="1215427"/>
            <a:ext cx="6900169" cy="5010384"/>
            <a:chOff x="1026469" y="1093854"/>
            <a:chExt cx="6900169" cy="5010384"/>
          </a:xfrm>
        </p:grpSpPr>
        <p:pic>
          <p:nvPicPr>
            <p:cNvPr descr="What do you mean by Tensor and Explain about Tensor Datatype and Ranks? |  i2tutorials" id="123" name="Google Shape;12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6469" y="1093854"/>
              <a:ext cx="6673538" cy="5010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 txBox="1"/>
            <p:nvPr/>
          </p:nvSpPr>
          <p:spPr>
            <a:xfrm>
              <a:off x="1603068" y="5641035"/>
              <a:ext cx="63235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Source: https://www.i2tutorials.com/what-do-you-mean-by-tensor-and-explain-about-tensor-datatype-and-ranks/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680" y="1244803"/>
            <a:ext cx="6010017" cy="480801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dataset: Tensor, Multi-dimensional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Colored Image is a 3D Tensor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515662" y="1339086"/>
            <a:ext cx="8112675" cy="4987573"/>
            <a:chOff x="718219" y="1461207"/>
            <a:chExt cx="7299754" cy="4487799"/>
          </a:xfrm>
        </p:grpSpPr>
        <p:pic>
          <p:nvPicPr>
            <p:cNvPr descr="Coursera-Deep-Learning/Python_Basics_With_Numpy_v3a.ipynb at master ·  y33-j3T/Coursera-Deep-Learning · GitHub" id="139" name="Google Shape;139;p6"/>
            <p:cNvPicPr preferRelativeResize="0"/>
            <p:nvPr/>
          </p:nvPicPr>
          <p:blipFill rotWithShape="1">
            <a:blip r:embed="rId3">
              <a:alphaModFix/>
            </a:blip>
            <a:srcRect b="0" l="0" r="33745" t="0"/>
            <a:stretch/>
          </p:blipFill>
          <p:spPr>
            <a:xfrm>
              <a:off x="1558479" y="1461207"/>
              <a:ext cx="5106669" cy="4232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6"/>
            <p:cNvSpPr txBox="1"/>
            <p:nvPr/>
          </p:nvSpPr>
          <p:spPr>
            <a:xfrm>
              <a:off x="718219" y="5702785"/>
              <a:ext cx="72997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Source: https://github.com/y33-j3T/Coursera-DeepLearning/tree/master/Neural%20Networks%20and%20Deep%20Learning/Week%202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Colored Video is a 4D Tensor</a:t>
            </a:r>
            <a:endParaRPr/>
          </a:p>
        </p:txBody>
      </p:sp>
      <p:grpSp>
        <p:nvGrpSpPr>
          <p:cNvPr id="147" name="Google Shape;147;p7"/>
          <p:cNvGrpSpPr/>
          <p:nvPr/>
        </p:nvGrpSpPr>
        <p:grpSpPr>
          <a:xfrm>
            <a:off x="265670" y="2411480"/>
            <a:ext cx="8612659" cy="2460457"/>
            <a:chOff x="265670" y="2411480"/>
            <a:chExt cx="8612659" cy="2460457"/>
          </a:xfrm>
        </p:grpSpPr>
        <p:pic>
          <p:nvPicPr>
            <p:cNvPr descr="A Tensor-Based Approach for Big Data Representation and Dimensionality  Reduction" id="148" name="Google Shape;14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670" y="2411480"/>
              <a:ext cx="8612659" cy="20350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 txBox="1"/>
            <p:nvPr/>
          </p:nvSpPr>
          <p:spPr>
            <a:xfrm>
              <a:off x="2021873" y="4625716"/>
              <a:ext cx="510025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Source:https://www.computer.org/csdl/journal/ec/2014/03/06832490/13rRUB7a15h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Brain fMRI data can be 4D Tensor (3D time-varying)</a:t>
            </a:r>
            <a:endParaRPr/>
          </a:p>
        </p:txBody>
      </p:sp>
      <p:grpSp>
        <p:nvGrpSpPr>
          <p:cNvPr id="156" name="Google Shape;156;p8"/>
          <p:cNvGrpSpPr/>
          <p:nvPr/>
        </p:nvGrpSpPr>
        <p:grpSpPr>
          <a:xfrm>
            <a:off x="241845" y="1412020"/>
            <a:ext cx="8660309" cy="4352126"/>
            <a:chOff x="241845" y="1412020"/>
            <a:chExt cx="8660309" cy="4352126"/>
          </a:xfrm>
        </p:grpSpPr>
        <p:pic>
          <p:nvPicPr>
            <p:cNvPr id="157" name="Google Shape;15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1845" y="1412020"/>
              <a:ext cx="8660309" cy="403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8"/>
            <p:cNvSpPr txBox="1"/>
            <p:nvPr/>
          </p:nvSpPr>
          <p:spPr>
            <a:xfrm>
              <a:off x="1719133" y="5517925"/>
              <a:ext cx="57057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Source:https://med.nyu.edu/thesenlab/research-0/research-functional-magnetic-resonance-imaging-fmri/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52482" y="-74708"/>
            <a:ext cx="8248650" cy="706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/>
              <a:t>Tensor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385707" y="632189"/>
            <a:ext cx="87582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reshape the tensor into a vector?</a:t>
            </a:r>
            <a:endParaRPr/>
          </a:p>
        </p:txBody>
      </p:sp>
      <p:grpSp>
        <p:nvGrpSpPr>
          <p:cNvPr id="165" name="Google Shape;165;p9"/>
          <p:cNvGrpSpPr/>
          <p:nvPr/>
        </p:nvGrpSpPr>
        <p:grpSpPr>
          <a:xfrm>
            <a:off x="911072" y="1536794"/>
            <a:ext cx="7707561" cy="4600810"/>
            <a:chOff x="718219" y="1339086"/>
            <a:chExt cx="7707561" cy="4600810"/>
          </a:xfrm>
        </p:grpSpPr>
        <p:pic>
          <p:nvPicPr>
            <p:cNvPr descr="Coursera-Deep-Learning/Python_Basics_With_Numpy_v3a.ipynb at master ·  y33-j3T/Coursera-Deep-Learning · GitHub" id="166" name="Google Shape;16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8219" y="1339086"/>
              <a:ext cx="7707561" cy="4232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9"/>
            <p:cNvSpPr txBox="1"/>
            <p:nvPr/>
          </p:nvSpPr>
          <p:spPr>
            <a:xfrm>
              <a:off x="718219" y="5693675"/>
              <a:ext cx="72997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Source: https://github.com/y33-j3T/Coursera-DeepLearning/tree/master/Neural%20Networks%20and%20Deep%20Learning/Week%202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lyU PowerPoint Template">
  <a:themeElements>
    <a:clrScheme name="Custom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A023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2015-04-02T03:17:25Z</dcterms:created>
  <dc:creator>Stella Lee</dc:creator>
</cp:coreProperties>
</file>