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Inter Tight" panose="02010600030101010101" charset="0"/>
      <p:regular r:id="rId14"/>
      <p:bold r:id="rId15"/>
      <p:italic r:id="rId16"/>
      <p:boldItalic r:id="rId17"/>
    </p:embeddedFont>
    <p:embeddedFont>
      <p:font typeface="Inter Tight Medium" panose="02010600030101010101" charset="0"/>
      <p:regular r:id="rId18"/>
      <p:bold r:id="rId19"/>
      <p:italic r:id="rId20"/>
      <p:boldItalic r:id="rId21"/>
    </p:embeddedFont>
    <p:embeddedFont>
      <p:font typeface="Inter Tight SemiBold" panose="02010600030101010101" charset="0"/>
      <p:regular r:id="rId22"/>
      <p:bold r:id="rId23"/>
      <p:italic r:id="rId24"/>
      <p:boldItalic r:id="rId25"/>
    </p:embeddedFont>
    <p:embeddedFont>
      <p:font typeface="Roboto Mono" panose="00000009000000000000"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nghao Y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72" y="3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commentAuthors" Target="commentAuthors.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5-01T03:53:00.957" idx="1">
    <p:pos x="2851" y="734"/>
    <p:text>Should we add a little bit of pseudo code (3-4 lines) here to tell them what we are trying to do?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6e4cddb2c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6e4cddb2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56e36ca3fe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56e36ca3fe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6e4cddb2c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6e4cddb2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“Let’s walk through the key difference between a classic LRU policy and what we’ve implemented.</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Lets see How LRU works first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Under a traditional LRU replacement, each cache line carries a timestamp or counter that tracks exactly when it was last accessed—either on insertion or on any hit. When the cache needs to evict a line, it simply scans for the line with the oldest timestamp, the one that hasn’t been touched for the longest time. It’s a precise, recency-based decision: “whoever was used least recently goes first.”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 How our policy works？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In our project, we replace that full timestamp with a much simpler VisitCount counter on each line. • When a line is filled (on a miss), we initialize VisitCount = 1.</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 On every subsequent hit to that line, we just add one to visitcount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We then rank the lines in the set by their raw access frequency instead of last-touch time. When it’s time to evict, we collect the group of lines with the smallest VisitCount—the coldest ones—and we don’t simply evict the absolute lowest. Instead, we pick the median of that coldest group because we dont want to go through the whole set, which increases complexity</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6e4cddb2c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6e4cddb2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6e4cddb2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6e4cddb2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“Let’s walk through the key difference between a classic LRU policy and what we’ve implemented.</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Under a traditional LRU replacement, each cache line carries a timestamp or counter that tracks exactly when it was last accessed—either on insertion or on any hit. When the cache needs to evict a line, it simply scans for the line with the oldest timestamp, the one that hasn’t been touched for the longest time. It’s a precise, recency-based decision: “whoever was used least recently goes first.”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 How our policy works？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In our project, we replace that full timestamp with a much simpler VisitCount counter on each line. • When a line is filled (on a miss), we initialize VisitCount = 1.</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 On every subsequent hit to that line, we just add one to visitcount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We then rank the lines in the set by their raw access frequency instead of last-touch time. When it’s time to evict, we collect the group of lines with the smallest VisitCount—the coldest ones—and we don’t simply evict the absolute lowest. Instead, we pick the median of that coldest group because we dont want to go through the whole set, which increases complexity</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56e4cddb2c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56e4cddb2c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6e4cddb2c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6e4cddb2c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How Our Policy Works (vs. Classic LRU)</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Design Motivation</a:t>
            </a:r>
            <a:br>
              <a:rPr lang="en" b="1">
                <a:solidFill>
                  <a:schemeClr val="dk1"/>
                </a:solidFill>
              </a:rPr>
            </a:br>
            <a:r>
              <a:rPr lang="en">
                <a:solidFill>
                  <a:schemeClr val="dk1"/>
                </a:solidFill>
              </a:rPr>
              <a:t> We observed that pure LRU evicts the single least-recently-used line every time—even if that line has very few past accesses. By instead targeting a “median” hotness value, we strike a balance between discarding truly cold data and preserving moderately reused blocks.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Key Data Structure</a:t>
            </a:r>
            <a:br>
              <a:rPr lang="en" b="1">
                <a:solidFill>
                  <a:schemeClr val="dk1"/>
                </a:solidFill>
              </a:rPr>
            </a:br>
            <a:r>
              <a:rPr lang="en">
                <a:solidFill>
                  <a:schemeClr val="dk1"/>
                </a:solidFill>
              </a:rPr>
              <a:t> Each cache line keeps a simple </a:t>
            </a:r>
            <a:r>
              <a:rPr lang="en" b="1">
                <a:solidFill>
                  <a:schemeClr val="dk1"/>
                </a:solidFill>
              </a:rPr>
              <a:t>visitCount</a:t>
            </a:r>
            <a:r>
              <a:rPr lang="en">
                <a:solidFill>
                  <a:schemeClr val="dk1"/>
                </a:solidFill>
              </a:rPr>
              <a:t> (incremented on every touch), rather than a full LRU stack position.</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On Every Cache Access (“touch”):</a:t>
            </a:r>
            <a:br>
              <a:rPr lang="en"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Increment the line’s </a:t>
            </a:r>
            <a:r>
              <a:rPr lang="en">
                <a:solidFill>
                  <a:srgbClr val="188038"/>
                </a:solidFill>
                <a:latin typeface="Roboto Mono"/>
                <a:ea typeface="Roboto Mono"/>
                <a:cs typeface="Roboto Mono"/>
                <a:sym typeface="Roboto Mono"/>
              </a:rPr>
              <a:t>visitCount</a:t>
            </a:r>
            <a:r>
              <a:rPr lang="en">
                <a:solidFill>
                  <a:schemeClr val="dk1"/>
                </a:solidFill>
              </a:rPr>
              <a:t>.</a:t>
            </a:r>
            <a:br>
              <a:rPr lang="en">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Don’t reorder any other entries—this remains O(1).</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On a Cache Miss (“replacement”):</a:t>
            </a:r>
            <a:br>
              <a:rPr lang="en"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Collect all </a:t>
            </a:r>
            <a:r>
              <a:rPr lang="en">
                <a:solidFill>
                  <a:srgbClr val="188038"/>
                </a:solidFill>
                <a:latin typeface="Roboto Mono"/>
                <a:ea typeface="Roboto Mono"/>
                <a:cs typeface="Roboto Mono"/>
                <a:sym typeface="Roboto Mono"/>
              </a:rPr>
              <a:t>ways</a:t>
            </a:r>
            <a:r>
              <a:rPr lang="en">
                <a:solidFill>
                  <a:schemeClr val="dk1"/>
                </a:solidFill>
              </a:rPr>
              <a:t> in the set along with their current </a:t>
            </a:r>
            <a:r>
              <a:rPr lang="en">
                <a:solidFill>
                  <a:srgbClr val="188038"/>
                </a:solidFill>
                <a:latin typeface="Roboto Mono"/>
                <a:ea typeface="Roboto Mono"/>
                <a:cs typeface="Roboto Mono"/>
                <a:sym typeface="Roboto Mono"/>
              </a:rPr>
              <a:t>visitCount</a:t>
            </a:r>
            <a:r>
              <a:rPr lang="en">
                <a:solidFill>
                  <a:schemeClr val="dk1"/>
                </a:solidFill>
              </a:rPr>
              <a:t>.</a:t>
            </a:r>
            <a:br>
              <a:rPr lang="en">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Sort or select the subset of lowest-</a:t>
            </a:r>
            <a:r>
              <a:rPr lang="en">
                <a:solidFill>
                  <a:srgbClr val="188038"/>
                </a:solidFill>
                <a:latin typeface="Roboto Mono"/>
                <a:ea typeface="Roboto Mono"/>
                <a:cs typeface="Roboto Mono"/>
                <a:sym typeface="Roboto Mono"/>
              </a:rPr>
              <a:t>visitCount</a:t>
            </a:r>
            <a:r>
              <a:rPr lang="en">
                <a:solidFill>
                  <a:schemeClr val="dk1"/>
                </a:solidFill>
              </a:rPr>
              <a:t> lines (e.g. bottom 3) by count.</a:t>
            </a:r>
            <a:br>
              <a:rPr lang="en">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Within that coldest group, pick the </a:t>
            </a:r>
            <a:r>
              <a:rPr lang="en" b="1">
                <a:solidFill>
                  <a:schemeClr val="dk1"/>
                </a:solidFill>
              </a:rPr>
              <a:t>median</a:t>
            </a:r>
            <a:r>
              <a:rPr lang="en">
                <a:solidFill>
                  <a:schemeClr val="dk1"/>
                </a:solidFill>
              </a:rPr>
              <a:t> </a:t>
            </a:r>
            <a:r>
              <a:rPr lang="en">
                <a:solidFill>
                  <a:srgbClr val="188038"/>
                </a:solidFill>
                <a:latin typeface="Roboto Mono"/>
                <a:ea typeface="Roboto Mono"/>
                <a:cs typeface="Roboto Mono"/>
                <a:sym typeface="Roboto Mono"/>
              </a:rPr>
              <a:t>visitCount</a:t>
            </a:r>
            <a:r>
              <a:rPr lang="en">
                <a:solidFill>
                  <a:schemeClr val="dk1"/>
                </a:solidFill>
              </a:rPr>
              <a:t> line (instead of the absolute minimum) to evict.</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Why Median, Not Min or Max?</a:t>
            </a:r>
            <a:br>
              <a:rPr lang="en"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Min</a:t>
            </a:r>
            <a:r>
              <a:rPr lang="en">
                <a:solidFill>
                  <a:schemeClr val="dk1"/>
                </a:solidFill>
              </a:rPr>
              <a:t>: might still be a line that’s just temporarily cold but about to be used again</a:t>
            </a:r>
            <a:br>
              <a:rPr lang="en">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Max</a:t>
            </a:r>
            <a:r>
              <a:rPr lang="en">
                <a:solidFill>
                  <a:schemeClr val="dk1"/>
                </a:solidFill>
              </a:rPr>
              <a:t>: would keep cold data too long, defeating the purpose</a:t>
            </a:r>
            <a:br>
              <a:rPr lang="en">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Median</a:t>
            </a:r>
            <a:r>
              <a:rPr lang="en">
                <a:solidFill>
                  <a:schemeClr val="dk1"/>
                </a:solidFill>
              </a:rPr>
              <a:t>: removes truly underutilized lines while avoiding thrashing of lines with marginal reuse</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Benefits Over LRU</a:t>
            </a:r>
            <a:br>
              <a:rPr lang="en" b="1">
                <a:solidFill>
                  <a:schemeClr val="dk1"/>
                </a:solidFill>
              </a:rPr>
            </a:br>
            <a:endParaRPr b="1">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Lower metadata overhead:</a:t>
            </a:r>
            <a:r>
              <a:rPr lang="en">
                <a:solidFill>
                  <a:schemeClr val="dk1"/>
                </a:solidFill>
              </a:rPr>
              <a:t> just a counter per line, no full recency stack</a:t>
            </a:r>
            <a:br>
              <a:rPr lang="en">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Adaptive hotness filtering:</a:t>
            </a:r>
            <a:r>
              <a:rPr lang="en">
                <a:solidFill>
                  <a:schemeClr val="dk1"/>
                </a:solidFill>
              </a:rPr>
              <a:t> coldest-yet-not-extremely-cold lines are preserved</a:t>
            </a:r>
            <a:br>
              <a:rPr lang="en">
                <a:solidFill>
                  <a:schemeClr val="dk1"/>
                </a:solidFill>
              </a:rPr>
            </a:b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Better hit rates</a:t>
            </a:r>
            <a:r>
              <a:rPr lang="en">
                <a:solidFill>
                  <a:schemeClr val="dk1"/>
                </a:solidFill>
              </a:rPr>
              <a:t> on workloads with uneven reuse patterns, as seen in our 5–15% miss-rate improvements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6e4cddb2c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6e4cddb2c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6e4cddb2c_1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6e4cddb2c_1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6e4cddb2c_1_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6e4cddb2c_1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rot="299808">
            <a:off x="124383" y="-559521"/>
            <a:ext cx="8900029" cy="6258229"/>
            <a:chOff x="124223" y="-559280"/>
            <a:chExt cx="8900025" cy="6258226"/>
          </a:xfrm>
        </p:grpSpPr>
        <p:grpSp>
          <p:nvGrpSpPr>
            <p:cNvPr id="56" name="Google Shape;56;p14"/>
            <p:cNvGrpSpPr/>
            <p:nvPr/>
          </p:nvGrpSpPr>
          <p:grpSpPr>
            <a:xfrm>
              <a:off x="124223" y="-78561"/>
              <a:ext cx="8900025" cy="5296800"/>
              <a:chOff x="124223" y="-78561"/>
              <a:chExt cx="8900025" cy="5296800"/>
            </a:xfrm>
          </p:grpSpPr>
          <p:sp>
            <p:nvSpPr>
              <p:cNvPr id="57" name="Google Shape;57;p14"/>
              <p:cNvSpPr/>
              <p:nvPr/>
            </p:nvSpPr>
            <p:spPr>
              <a:xfrm rot="-1623">
                <a:off x="7117071" y="2014308"/>
                <a:ext cx="1906200" cy="1875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a:ea typeface="Inter Tight"/>
                  <a:cs typeface="Inter Tight"/>
                  <a:sym typeface="Inter Tight"/>
                </a:endParaRPr>
              </a:p>
            </p:txBody>
          </p:sp>
          <p:sp>
            <p:nvSpPr>
              <p:cNvPr id="58" name="Google Shape;58;p14"/>
              <p:cNvSpPr/>
              <p:nvPr/>
            </p:nvSpPr>
            <p:spPr>
              <a:xfrm rot="-1487" flipH="1">
                <a:off x="124823" y="-77211"/>
                <a:ext cx="6242101" cy="5294100"/>
              </a:xfrm>
              <a:prstGeom prst="snip1Rect">
                <a:avLst>
                  <a:gd name="adj" fmla="val 4248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SemiBold"/>
                  <a:ea typeface="Inter Tight SemiBold"/>
                  <a:cs typeface="Inter Tight SemiBold"/>
                  <a:sym typeface="Inter Tight SemiBold"/>
                </a:endParaRPr>
              </a:p>
            </p:txBody>
          </p:sp>
          <p:sp>
            <p:nvSpPr>
              <p:cNvPr id="59" name="Google Shape;59;p14"/>
              <p:cNvSpPr/>
              <p:nvPr/>
            </p:nvSpPr>
            <p:spPr>
              <a:xfrm rot="10798513" flipH="1">
                <a:off x="2781248" y="-76291"/>
                <a:ext cx="6242401" cy="5289900"/>
              </a:xfrm>
              <a:prstGeom prst="snip1Rect">
                <a:avLst>
                  <a:gd name="adj" fmla="val 4249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SemiBold"/>
                  <a:ea typeface="Inter Tight SemiBold"/>
                  <a:cs typeface="Inter Tight SemiBold"/>
                  <a:sym typeface="Inter Tight SemiBold"/>
                </a:endParaRPr>
              </a:p>
            </p:txBody>
          </p:sp>
          <p:sp>
            <p:nvSpPr>
              <p:cNvPr id="60" name="Google Shape;60;p14"/>
              <p:cNvSpPr/>
              <p:nvPr/>
            </p:nvSpPr>
            <p:spPr>
              <a:xfrm rot="-1623">
                <a:off x="125118" y="1250275"/>
                <a:ext cx="1906200" cy="1875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a:ea typeface="Inter Tight"/>
                  <a:cs typeface="Inter Tight"/>
                  <a:sym typeface="Inter Tight"/>
                </a:endParaRPr>
              </a:p>
            </p:txBody>
          </p:sp>
        </p:grpSp>
        <p:sp>
          <p:nvSpPr>
            <p:cNvPr id="61" name="Google Shape;61;p14"/>
            <p:cNvSpPr/>
            <p:nvPr/>
          </p:nvSpPr>
          <p:spPr>
            <a:xfrm rot="-4516116">
              <a:off x="314265" y="-331820"/>
              <a:ext cx="1871106" cy="1837980"/>
            </a:xfrm>
            <a:prstGeom prst="rtTriangl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SemiBold"/>
                <a:ea typeface="Inter Tight SemiBold"/>
                <a:cs typeface="Inter Tight SemiBold"/>
                <a:sym typeface="Inter Tight SemiBold"/>
              </a:endParaRPr>
            </a:p>
          </p:txBody>
        </p:sp>
        <p:sp>
          <p:nvSpPr>
            <p:cNvPr id="62" name="Google Shape;62;p14"/>
            <p:cNvSpPr/>
            <p:nvPr/>
          </p:nvSpPr>
          <p:spPr>
            <a:xfrm rot="6283884">
              <a:off x="6963097" y="3633506"/>
              <a:ext cx="1871106" cy="1837980"/>
            </a:xfrm>
            <a:prstGeom prst="rtTriangl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SemiBold"/>
                <a:ea typeface="Inter Tight SemiBold"/>
                <a:cs typeface="Inter Tight SemiBold"/>
                <a:sym typeface="Inter Tight SemiBold"/>
              </a:endParaRPr>
            </a:p>
          </p:txBody>
        </p:sp>
      </p:grpSp>
      <p:sp>
        <p:nvSpPr>
          <p:cNvPr id="63" name="Google Shape;63;p14"/>
          <p:cNvSpPr txBox="1">
            <a:spLocks noGrp="1"/>
          </p:cNvSpPr>
          <p:nvPr>
            <p:ph type="ctrTitle"/>
          </p:nvPr>
        </p:nvSpPr>
        <p:spPr>
          <a:xfrm>
            <a:off x="1826325" y="1559575"/>
            <a:ext cx="5494800" cy="1569900"/>
          </a:xfrm>
          <a:prstGeom prst="rect">
            <a:avLst/>
          </a:prstGeom>
        </p:spPr>
        <p:txBody>
          <a:bodyPr spcFirstLastPara="1" wrap="square" lIns="91425" tIns="91425" rIns="91425" bIns="91425" anchor="t" anchorCtr="0">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a:endParaRPr/>
          </a:p>
        </p:txBody>
      </p:sp>
      <p:sp>
        <p:nvSpPr>
          <p:cNvPr id="64" name="Google Shape;64;p14"/>
          <p:cNvSpPr txBox="1">
            <a:spLocks noGrp="1"/>
          </p:cNvSpPr>
          <p:nvPr>
            <p:ph type="subTitle" idx="1"/>
          </p:nvPr>
        </p:nvSpPr>
        <p:spPr>
          <a:xfrm>
            <a:off x="1826325" y="3252475"/>
            <a:ext cx="5494800" cy="792600"/>
          </a:xfrm>
          <a:prstGeom prst="rect">
            <a:avLst/>
          </a:prstGeom>
        </p:spPr>
        <p:txBody>
          <a:bodyPr spcFirstLastPara="1" wrap="square" lIns="91425" tIns="91425" rIns="91425" bIns="91425" anchor="t" anchorCtr="0">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7" name="Google Shape;6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0" name="Google Shape;7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71" name="Google Shape;7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4" name="Google Shape;7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5" name="Google Shape;7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 name="Google Shape;7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_3">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_1">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7"/>
        <p:cNvGrpSpPr/>
        <p:nvPr/>
      </p:nvGrpSpPr>
      <p:grpSpPr>
        <a:xfrm>
          <a:off x="0" y="0"/>
          <a:ext cx="0" cy="0"/>
          <a:chOff x="0" y="0"/>
          <a:chExt cx="0" cy="0"/>
        </a:xfrm>
      </p:grpSpPr>
      <p:sp>
        <p:nvSpPr>
          <p:cNvPr id="88" name="Google Shape;88;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0" name="Google Shape;9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91" name="Google Shape;9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36550">
              <a:spcBef>
                <a:spcPts val="0"/>
              </a:spcBef>
              <a:spcAft>
                <a:spcPts val="0"/>
              </a:spcAft>
              <a:buClr>
                <a:schemeClr val="lt1"/>
              </a:buClr>
              <a:buSzPts val="1700"/>
              <a:buChar char="○"/>
              <a:defRPr>
                <a:solidFill>
                  <a:schemeClr val="lt1"/>
                </a:solidFill>
              </a:defRPr>
            </a:lvl2pPr>
            <a:lvl3pPr marL="1371600" lvl="2" indent="-336550">
              <a:spcBef>
                <a:spcPts val="0"/>
              </a:spcBef>
              <a:spcAft>
                <a:spcPts val="0"/>
              </a:spcAft>
              <a:buClr>
                <a:schemeClr val="lt1"/>
              </a:buClr>
              <a:buSzPts val="1700"/>
              <a:buChar char="■"/>
              <a:defRPr>
                <a:solidFill>
                  <a:schemeClr val="lt1"/>
                </a:solidFill>
              </a:defRPr>
            </a:lvl3pPr>
            <a:lvl4pPr marL="1828800" lvl="3" indent="-336550">
              <a:spcBef>
                <a:spcPts val="0"/>
              </a:spcBef>
              <a:spcAft>
                <a:spcPts val="0"/>
              </a:spcAft>
              <a:buClr>
                <a:schemeClr val="lt1"/>
              </a:buClr>
              <a:buSzPts val="1700"/>
              <a:buChar char="●"/>
              <a:defRPr>
                <a:solidFill>
                  <a:schemeClr val="lt1"/>
                </a:solidFill>
              </a:defRPr>
            </a:lvl4pPr>
            <a:lvl5pPr marL="2286000" lvl="4" indent="-336550">
              <a:spcBef>
                <a:spcPts val="0"/>
              </a:spcBef>
              <a:spcAft>
                <a:spcPts val="0"/>
              </a:spcAft>
              <a:buClr>
                <a:schemeClr val="lt1"/>
              </a:buClr>
              <a:buSzPts val="1700"/>
              <a:buChar char="○"/>
              <a:defRPr>
                <a:solidFill>
                  <a:schemeClr val="lt1"/>
                </a:solidFill>
              </a:defRPr>
            </a:lvl5pPr>
            <a:lvl6pPr marL="2743200" lvl="5" indent="-336550">
              <a:spcBef>
                <a:spcPts val="0"/>
              </a:spcBef>
              <a:spcAft>
                <a:spcPts val="0"/>
              </a:spcAft>
              <a:buClr>
                <a:schemeClr val="lt1"/>
              </a:buClr>
              <a:buSzPts val="1700"/>
              <a:buChar char="■"/>
              <a:defRPr>
                <a:solidFill>
                  <a:schemeClr val="lt1"/>
                </a:solidFill>
              </a:defRPr>
            </a:lvl6pPr>
            <a:lvl7pPr marL="3200400" lvl="6" indent="-336550">
              <a:spcBef>
                <a:spcPts val="0"/>
              </a:spcBef>
              <a:spcAft>
                <a:spcPts val="0"/>
              </a:spcAft>
              <a:buClr>
                <a:schemeClr val="lt1"/>
              </a:buClr>
              <a:buSzPts val="1700"/>
              <a:buChar char="●"/>
              <a:defRPr>
                <a:solidFill>
                  <a:schemeClr val="lt1"/>
                </a:solidFill>
              </a:defRPr>
            </a:lvl7pPr>
            <a:lvl8pPr marL="3657600" lvl="7" indent="-336550">
              <a:spcBef>
                <a:spcPts val="0"/>
              </a:spcBef>
              <a:spcAft>
                <a:spcPts val="0"/>
              </a:spcAft>
              <a:buClr>
                <a:schemeClr val="lt1"/>
              </a:buClr>
              <a:buSzPts val="1700"/>
              <a:buChar char="○"/>
              <a:defRPr>
                <a:solidFill>
                  <a:schemeClr val="lt1"/>
                </a:solidFill>
              </a:defRPr>
            </a:lvl8pPr>
            <a:lvl9pPr marL="4114800" lvl="8" indent="-336550">
              <a:spcBef>
                <a:spcPts val="0"/>
              </a:spcBef>
              <a:spcAft>
                <a:spcPts val="0"/>
              </a:spcAft>
              <a:buClr>
                <a:schemeClr val="lt1"/>
              </a:buClr>
              <a:buSzPts val="1700"/>
              <a:buChar char="■"/>
              <a:defRPr>
                <a:solidFill>
                  <a:schemeClr val="lt1"/>
                </a:solidFill>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_1">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spcBef>
                <a:spcPts val="0"/>
              </a:spcBef>
              <a:spcAft>
                <a:spcPts val="0"/>
              </a:spcAft>
              <a:buSzPts val="1700"/>
              <a:buNone/>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96"/>
        <p:cNvGrpSpPr/>
        <p:nvPr/>
      </p:nvGrpSpPr>
      <p:grpSpPr>
        <a:xfrm>
          <a:off x="0" y="0"/>
          <a:ext cx="0" cy="0"/>
          <a:chOff x="0" y="0"/>
          <a:chExt cx="0" cy="0"/>
        </a:xfrm>
      </p:grpSpPr>
      <p:sp>
        <p:nvSpPr>
          <p:cNvPr id="97" name="Google Shape;9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8" name="Google Shape;9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36550" algn="ctr">
              <a:spcBef>
                <a:spcPts val="0"/>
              </a:spcBef>
              <a:spcAft>
                <a:spcPts val="0"/>
              </a:spcAft>
              <a:buSzPts val="1700"/>
              <a:buChar char="●"/>
              <a:defRPr/>
            </a:lvl1pPr>
            <a:lvl2pPr marL="914400" lvl="1" indent="-336550" algn="ctr">
              <a:spcBef>
                <a:spcPts val="0"/>
              </a:spcBef>
              <a:spcAft>
                <a:spcPts val="0"/>
              </a:spcAft>
              <a:buSzPts val="1700"/>
              <a:buChar char="○"/>
              <a:defRPr/>
            </a:lvl2pPr>
            <a:lvl3pPr marL="1371600" lvl="2" indent="-336550" algn="ctr">
              <a:spcBef>
                <a:spcPts val="0"/>
              </a:spcBef>
              <a:spcAft>
                <a:spcPts val="0"/>
              </a:spcAft>
              <a:buSzPts val="1700"/>
              <a:buChar char="■"/>
              <a:defRPr/>
            </a:lvl3pPr>
            <a:lvl4pPr marL="1828800" lvl="3" indent="-336550" algn="ctr">
              <a:spcBef>
                <a:spcPts val="0"/>
              </a:spcBef>
              <a:spcAft>
                <a:spcPts val="0"/>
              </a:spcAft>
              <a:buSzPts val="1700"/>
              <a:buChar char="●"/>
              <a:defRPr/>
            </a:lvl4pPr>
            <a:lvl5pPr marL="2286000" lvl="4" indent="-336550" algn="ctr">
              <a:spcBef>
                <a:spcPts val="0"/>
              </a:spcBef>
              <a:spcAft>
                <a:spcPts val="0"/>
              </a:spcAft>
              <a:buSzPts val="1700"/>
              <a:buChar char="○"/>
              <a:defRPr/>
            </a:lvl5pPr>
            <a:lvl6pPr marL="2743200" lvl="5" indent="-336550" algn="ctr">
              <a:spcBef>
                <a:spcPts val="0"/>
              </a:spcBef>
              <a:spcAft>
                <a:spcPts val="0"/>
              </a:spcAft>
              <a:buSzPts val="1700"/>
              <a:buChar char="■"/>
              <a:defRPr/>
            </a:lvl6pPr>
            <a:lvl7pPr marL="3200400" lvl="6" indent="-336550" algn="ctr">
              <a:spcBef>
                <a:spcPts val="0"/>
              </a:spcBef>
              <a:spcAft>
                <a:spcPts val="0"/>
              </a:spcAft>
              <a:buSzPts val="1700"/>
              <a:buChar char="●"/>
              <a:defRPr/>
            </a:lvl7pPr>
            <a:lvl8pPr marL="3657600" lvl="7" indent="-336550" algn="ctr">
              <a:spcBef>
                <a:spcPts val="0"/>
              </a:spcBef>
              <a:spcAft>
                <a:spcPts val="0"/>
              </a:spcAft>
              <a:buSzPts val="1700"/>
              <a:buChar char="○"/>
              <a:defRPr/>
            </a:lvl8pPr>
            <a:lvl9pPr marL="4114800" lvl="8" indent="-336550" algn="ctr">
              <a:spcBef>
                <a:spcPts val="0"/>
              </a:spcBef>
              <a:spcAft>
                <a:spcPts val="0"/>
              </a:spcAft>
              <a:buSzPts val="1700"/>
              <a:buChar char="■"/>
              <a:defRPr/>
            </a:lvl9pPr>
          </a:lstStyle>
          <a:p>
            <a:endParaRPr/>
          </a:p>
        </p:txBody>
      </p:sp>
      <p:sp>
        <p:nvSpPr>
          <p:cNvPr id="99" name="Google Shape;9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100"/>
        <p:cNvGrpSpPr/>
        <p:nvPr/>
      </p:nvGrpSpPr>
      <p:grpSpPr>
        <a:xfrm>
          <a:off x="0" y="0"/>
          <a:ext cx="0" cy="0"/>
          <a:chOff x="0" y="0"/>
          <a:chExt cx="0" cy="0"/>
        </a:xfrm>
      </p:grpSpPr>
      <p:sp>
        <p:nvSpPr>
          <p:cNvPr id="101" name="Google Shape;10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02"/>
        <p:cNvGrpSpPr/>
        <p:nvPr/>
      </p:nvGrpSpPr>
      <p:grpSpPr>
        <a:xfrm>
          <a:off x="0" y="0"/>
          <a:ext cx="0" cy="0"/>
          <a:chOff x="0" y="0"/>
          <a:chExt cx="0" cy="0"/>
        </a:xfrm>
      </p:grpSpPr>
      <p:sp>
        <p:nvSpPr>
          <p:cNvPr id="103" name="Google Shape;103;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6" name="Google Shape;106;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7" name="Google Shape;107;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8" name="Google Shape;108;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09" name="Google Shape;109;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10" name="Google Shape;110;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3" name="Google Shape;113;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14" name="Google Shape;114;p26"/>
          <p:cNvSpPr>
            <a:spLocks noGrp="1"/>
          </p:cNvSpPr>
          <p:nvPr>
            <p:ph type="pic" idx="2"/>
          </p:nvPr>
        </p:nvSpPr>
        <p:spPr>
          <a:xfrm>
            <a:off x="4992024" y="1152775"/>
            <a:ext cx="3840300" cy="3416400"/>
          </a:xfrm>
          <a:prstGeom prst="rect">
            <a:avLst/>
          </a:prstGeom>
          <a:noFill/>
          <a:ln>
            <a:noFill/>
          </a:ln>
        </p:spPr>
      </p:sp>
      <p:sp>
        <p:nvSpPr>
          <p:cNvPr id="115" name="Google Shape;11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116"/>
        <p:cNvGrpSpPr/>
        <p:nvPr/>
      </p:nvGrpSpPr>
      <p:grpSpPr>
        <a:xfrm>
          <a:off x="0" y="0"/>
          <a:ext cx="0" cy="0"/>
          <a:chOff x="0" y="0"/>
          <a:chExt cx="0" cy="0"/>
        </a:xfrm>
      </p:grpSpPr>
      <p:sp>
        <p:nvSpPr>
          <p:cNvPr id="117" name="Google Shape;11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9" name="Google Shape;119;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20" name="Google Shape;120;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21" name="Google Shape;121;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22" name="Google Shape;122;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23"/>
        <p:cNvGrpSpPr/>
        <p:nvPr/>
      </p:nvGrpSpPr>
      <p:grpSpPr>
        <a:xfrm>
          <a:off x="0" y="0"/>
          <a:ext cx="0" cy="0"/>
          <a:chOff x="0" y="0"/>
          <a:chExt cx="0" cy="0"/>
        </a:xfrm>
      </p:grpSpPr>
      <p:sp>
        <p:nvSpPr>
          <p:cNvPr id="124" name="Google Shape;12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5" name="Google Shape;125;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26" name="Google Shape;126;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27" name="Google Shape;127;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28" name="Google Shape;128;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9" name="Google Shape;129;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0" name="Google Shape;130;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31" name="Google Shape;131;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32"/>
        <p:cNvGrpSpPr/>
        <p:nvPr/>
      </p:nvGrpSpPr>
      <p:grpSpPr>
        <a:xfrm>
          <a:off x="0" y="0"/>
          <a:ext cx="0" cy="0"/>
          <a:chOff x="0" y="0"/>
          <a:chExt cx="0" cy="0"/>
        </a:xfrm>
      </p:grpSpPr>
      <p:sp>
        <p:nvSpPr>
          <p:cNvPr id="133" name="Google Shape;13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35" name="Google Shape;135;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36" name="Google Shape;136;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37" name="Google Shape;137;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38" name="Google Shape;138;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9" name="Google Shape;139;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40" name="Google Shape;140;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41" name="Google Shape;141;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42" name="Google Shape;142;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43"/>
        <p:cNvGrpSpPr/>
        <p:nvPr/>
      </p:nvGrpSpPr>
      <p:grpSpPr>
        <a:xfrm>
          <a:off x="0" y="0"/>
          <a:ext cx="0" cy="0"/>
          <a:chOff x="0" y="0"/>
          <a:chExt cx="0" cy="0"/>
        </a:xfrm>
      </p:grpSpPr>
      <p:sp>
        <p:nvSpPr>
          <p:cNvPr id="144" name="Google Shape;14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5" name="Google Shape;14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7"/>
        <p:cNvGrpSpPr/>
        <p:nvPr/>
      </p:nvGrpSpPr>
      <p:grpSpPr>
        <a:xfrm>
          <a:off x="0" y="0"/>
          <a:ext cx="0" cy="0"/>
          <a:chOff x="0" y="0"/>
          <a:chExt cx="0" cy="0"/>
        </a:xfrm>
      </p:grpSpPr>
      <p:sp>
        <p:nvSpPr>
          <p:cNvPr id="148" name="Google Shape;148;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9" name="Google Shape;149;p31"/>
          <p:cNvSpPr>
            <a:spLocks noGrp="1"/>
          </p:cNvSpPr>
          <p:nvPr>
            <p:ph type="pic" idx="2"/>
          </p:nvPr>
        </p:nvSpPr>
        <p:spPr>
          <a:xfrm>
            <a:off x="4804825" y="1133300"/>
            <a:ext cx="4027500" cy="2392800"/>
          </a:xfrm>
          <a:prstGeom prst="rect">
            <a:avLst/>
          </a:prstGeom>
          <a:noFill/>
          <a:ln>
            <a:noFill/>
          </a:ln>
        </p:spPr>
      </p:sp>
      <p:sp>
        <p:nvSpPr>
          <p:cNvPr id="150" name="Google Shape;150;p31"/>
          <p:cNvSpPr>
            <a:spLocks noGrp="1"/>
          </p:cNvSpPr>
          <p:nvPr>
            <p:ph type="pic" idx="3"/>
          </p:nvPr>
        </p:nvSpPr>
        <p:spPr>
          <a:xfrm>
            <a:off x="311725" y="1133300"/>
            <a:ext cx="4027500" cy="2392800"/>
          </a:xfrm>
          <a:prstGeom prst="rect">
            <a:avLst/>
          </a:prstGeom>
          <a:noFill/>
          <a:ln>
            <a:noFill/>
          </a:ln>
        </p:spPr>
      </p:sp>
      <p:sp>
        <p:nvSpPr>
          <p:cNvPr id="151" name="Google Shape;151;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2" name="Google Shape;15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4" name="Google Shape;154;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55" name="Google Shape;155;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8" name="Google Shape;158;p32"/>
          <p:cNvSpPr>
            <a:spLocks noGrp="1"/>
          </p:cNvSpPr>
          <p:nvPr>
            <p:ph type="pic" idx="2"/>
          </p:nvPr>
        </p:nvSpPr>
        <p:spPr>
          <a:xfrm>
            <a:off x="6205225" y="1128325"/>
            <a:ext cx="2627100" cy="2273100"/>
          </a:xfrm>
          <a:prstGeom prst="rect">
            <a:avLst/>
          </a:prstGeom>
          <a:noFill/>
          <a:ln>
            <a:noFill/>
          </a:ln>
        </p:spPr>
      </p:sp>
      <p:sp>
        <p:nvSpPr>
          <p:cNvPr id="159" name="Google Shape;159;p32"/>
          <p:cNvSpPr>
            <a:spLocks noGrp="1"/>
          </p:cNvSpPr>
          <p:nvPr>
            <p:ph type="pic" idx="3"/>
          </p:nvPr>
        </p:nvSpPr>
        <p:spPr>
          <a:xfrm>
            <a:off x="311725" y="1128325"/>
            <a:ext cx="2627100" cy="2273100"/>
          </a:xfrm>
          <a:prstGeom prst="rect">
            <a:avLst/>
          </a:prstGeom>
          <a:noFill/>
          <a:ln>
            <a:noFill/>
          </a:ln>
        </p:spPr>
      </p:sp>
      <p:sp>
        <p:nvSpPr>
          <p:cNvPr id="160" name="Google Shape;160;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 name="Google Shape;161;p32"/>
          <p:cNvSpPr>
            <a:spLocks noGrp="1"/>
          </p:cNvSpPr>
          <p:nvPr>
            <p:ph type="pic" idx="5"/>
          </p:nvPr>
        </p:nvSpPr>
        <p:spPr>
          <a:xfrm>
            <a:off x="3255250" y="1128325"/>
            <a:ext cx="2627100" cy="2273100"/>
          </a:xfrm>
          <a:prstGeom prst="rect">
            <a:avLst/>
          </a:prstGeom>
          <a:noFill/>
          <a:ln>
            <a:noFill/>
          </a:ln>
        </p:spPr>
      </p:sp>
      <p:sp>
        <p:nvSpPr>
          <p:cNvPr id="162" name="Google Shape;162;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3" name="Google Shape;16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4" name="Google Shape;16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5" name="Google Shape;165;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6" name="Google Shape;166;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7" name="Google Shape;167;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8"/>
        <p:cNvGrpSpPr/>
        <p:nvPr/>
      </p:nvGrpSpPr>
      <p:grpSpPr>
        <a:xfrm>
          <a:off x="0" y="0"/>
          <a:ext cx="0" cy="0"/>
          <a:chOff x="0" y="0"/>
          <a:chExt cx="0" cy="0"/>
        </a:xfrm>
      </p:grpSpPr>
      <p:sp>
        <p:nvSpPr>
          <p:cNvPr id="169" name="Google Shape;169;p33"/>
          <p:cNvSpPr>
            <a:spLocks noGrp="1"/>
          </p:cNvSpPr>
          <p:nvPr>
            <p:ph type="pic" idx="2"/>
          </p:nvPr>
        </p:nvSpPr>
        <p:spPr>
          <a:xfrm>
            <a:off x="311700" y="445025"/>
            <a:ext cx="8520600" cy="4218300"/>
          </a:xfrm>
          <a:prstGeom prst="rect">
            <a:avLst/>
          </a:prstGeom>
          <a:noFill/>
          <a:ln>
            <a:noFill/>
          </a:ln>
        </p:spPr>
      </p:sp>
      <p:sp>
        <p:nvSpPr>
          <p:cNvPr id="170" name="Google Shape;17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71"/>
        <p:cNvGrpSpPr/>
        <p:nvPr/>
      </p:nvGrpSpPr>
      <p:grpSpPr>
        <a:xfrm>
          <a:off x="0" y="0"/>
          <a:ext cx="0" cy="0"/>
          <a:chOff x="0" y="0"/>
          <a:chExt cx="0" cy="0"/>
        </a:xfrm>
      </p:grpSpPr>
      <p:sp>
        <p:nvSpPr>
          <p:cNvPr id="172" name="Google Shape;17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3" name="Google Shape;173;p34"/>
          <p:cNvSpPr>
            <a:spLocks noGrp="1"/>
          </p:cNvSpPr>
          <p:nvPr>
            <p:ph type="pic" idx="2"/>
          </p:nvPr>
        </p:nvSpPr>
        <p:spPr>
          <a:xfrm>
            <a:off x="3389600" y="118913"/>
            <a:ext cx="1643700" cy="1535100"/>
          </a:xfrm>
          <a:prstGeom prst="rect">
            <a:avLst/>
          </a:prstGeom>
          <a:noFill/>
          <a:ln>
            <a:noFill/>
          </a:ln>
        </p:spPr>
      </p:sp>
      <p:sp>
        <p:nvSpPr>
          <p:cNvPr id="174" name="Google Shape;174;p34"/>
          <p:cNvSpPr>
            <a:spLocks noGrp="1"/>
          </p:cNvSpPr>
          <p:nvPr>
            <p:ph type="pic" idx="3"/>
          </p:nvPr>
        </p:nvSpPr>
        <p:spPr>
          <a:xfrm>
            <a:off x="5195935" y="118913"/>
            <a:ext cx="1643700" cy="1535100"/>
          </a:xfrm>
          <a:prstGeom prst="rect">
            <a:avLst/>
          </a:prstGeom>
          <a:noFill/>
          <a:ln>
            <a:noFill/>
          </a:ln>
        </p:spPr>
      </p:sp>
      <p:sp>
        <p:nvSpPr>
          <p:cNvPr id="175" name="Google Shape;175;p34"/>
          <p:cNvSpPr>
            <a:spLocks noGrp="1"/>
          </p:cNvSpPr>
          <p:nvPr>
            <p:ph type="pic" idx="4"/>
          </p:nvPr>
        </p:nvSpPr>
        <p:spPr>
          <a:xfrm>
            <a:off x="7002270" y="118913"/>
            <a:ext cx="1643700" cy="1535100"/>
          </a:xfrm>
          <a:prstGeom prst="rect">
            <a:avLst/>
          </a:prstGeom>
          <a:noFill/>
          <a:ln>
            <a:noFill/>
          </a:ln>
        </p:spPr>
      </p:sp>
      <p:sp>
        <p:nvSpPr>
          <p:cNvPr id="176" name="Google Shape;176;p34"/>
          <p:cNvSpPr>
            <a:spLocks noGrp="1"/>
          </p:cNvSpPr>
          <p:nvPr>
            <p:ph type="pic" idx="5"/>
          </p:nvPr>
        </p:nvSpPr>
        <p:spPr>
          <a:xfrm>
            <a:off x="3389588" y="1804212"/>
            <a:ext cx="1643700" cy="1535100"/>
          </a:xfrm>
          <a:prstGeom prst="rect">
            <a:avLst/>
          </a:prstGeom>
          <a:noFill/>
          <a:ln>
            <a:noFill/>
          </a:ln>
        </p:spPr>
      </p:sp>
      <p:sp>
        <p:nvSpPr>
          <p:cNvPr id="177" name="Google Shape;177;p34"/>
          <p:cNvSpPr>
            <a:spLocks noGrp="1"/>
          </p:cNvSpPr>
          <p:nvPr>
            <p:ph type="pic" idx="6"/>
          </p:nvPr>
        </p:nvSpPr>
        <p:spPr>
          <a:xfrm>
            <a:off x="5195922" y="1804212"/>
            <a:ext cx="1643700" cy="1535100"/>
          </a:xfrm>
          <a:prstGeom prst="rect">
            <a:avLst/>
          </a:prstGeom>
          <a:noFill/>
          <a:ln>
            <a:noFill/>
          </a:ln>
        </p:spPr>
      </p:sp>
      <p:sp>
        <p:nvSpPr>
          <p:cNvPr id="178" name="Google Shape;178;p34"/>
          <p:cNvSpPr>
            <a:spLocks noGrp="1"/>
          </p:cNvSpPr>
          <p:nvPr>
            <p:ph type="pic" idx="7"/>
          </p:nvPr>
        </p:nvSpPr>
        <p:spPr>
          <a:xfrm>
            <a:off x="7002257" y="1804212"/>
            <a:ext cx="1643700" cy="1535100"/>
          </a:xfrm>
          <a:prstGeom prst="rect">
            <a:avLst/>
          </a:prstGeom>
          <a:noFill/>
          <a:ln>
            <a:noFill/>
          </a:ln>
        </p:spPr>
      </p:sp>
      <p:sp>
        <p:nvSpPr>
          <p:cNvPr id="179" name="Google Shape;179;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0" name="Google Shape;180;p34"/>
          <p:cNvSpPr>
            <a:spLocks noGrp="1"/>
          </p:cNvSpPr>
          <p:nvPr>
            <p:ph type="pic" idx="8"/>
          </p:nvPr>
        </p:nvSpPr>
        <p:spPr>
          <a:xfrm>
            <a:off x="3389588" y="3489487"/>
            <a:ext cx="1643700" cy="1535100"/>
          </a:xfrm>
          <a:prstGeom prst="rect">
            <a:avLst/>
          </a:prstGeom>
          <a:noFill/>
          <a:ln>
            <a:noFill/>
          </a:ln>
        </p:spPr>
      </p:sp>
      <p:sp>
        <p:nvSpPr>
          <p:cNvPr id="181" name="Google Shape;181;p34"/>
          <p:cNvSpPr>
            <a:spLocks noGrp="1"/>
          </p:cNvSpPr>
          <p:nvPr>
            <p:ph type="pic" idx="9"/>
          </p:nvPr>
        </p:nvSpPr>
        <p:spPr>
          <a:xfrm>
            <a:off x="5195922" y="3489487"/>
            <a:ext cx="1643700" cy="1535100"/>
          </a:xfrm>
          <a:prstGeom prst="rect">
            <a:avLst/>
          </a:prstGeom>
          <a:noFill/>
          <a:ln>
            <a:noFill/>
          </a:ln>
        </p:spPr>
      </p:sp>
      <p:sp>
        <p:nvSpPr>
          <p:cNvPr id="182" name="Google Shape;182;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able of contents" type="secHead">
  <p:cSld name="SECTION_HEADER">
    <p:bg>
      <p:bgPr>
        <a:solidFill>
          <a:schemeClr val="lt1"/>
        </a:solidFill>
        <a:effectLst/>
      </p:bgPr>
    </p:bg>
    <p:spTree>
      <p:nvGrpSpPr>
        <p:cNvPr id="1" name="Shape 183"/>
        <p:cNvGrpSpPr/>
        <p:nvPr/>
      </p:nvGrpSpPr>
      <p:grpSpPr>
        <a:xfrm>
          <a:off x="0" y="0"/>
          <a:ext cx="0" cy="0"/>
          <a:chOff x="0" y="0"/>
          <a:chExt cx="0" cy="0"/>
        </a:xfrm>
      </p:grpSpPr>
      <p:grpSp>
        <p:nvGrpSpPr>
          <p:cNvPr id="184" name="Google Shape;184;p35"/>
          <p:cNvGrpSpPr/>
          <p:nvPr/>
        </p:nvGrpSpPr>
        <p:grpSpPr>
          <a:xfrm>
            <a:off x="75" y="256675"/>
            <a:ext cx="3798141" cy="1190474"/>
            <a:chOff x="75" y="256675"/>
            <a:chExt cx="3798141" cy="1190474"/>
          </a:xfrm>
        </p:grpSpPr>
        <p:sp>
          <p:nvSpPr>
            <p:cNvPr id="185" name="Google Shape;185;p35"/>
            <p:cNvSpPr/>
            <p:nvPr/>
          </p:nvSpPr>
          <p:spPr>
            <a:xfrm rot="10800000" flipH="1">
              <a:off x="75" y="256675"/>
              <a:ext cx="3798000" cy="1190400"/>
            </a:xfrm>
            <a:prstGeom prst="snip1Rect">
              <a:avLst>
                <a:gd name="adj" fmla="val 3510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a:ea typeface="Inter Tight"/>
                <a:cs typeface="Inter Tight"/>
                <a:sym typeface="Inter Tight"/>
              </a:endParaRPr>
            </a:p>
          </p:txBody>
        </p:sp>
        <p:sp>
          <p:nvSpPr>
            <p:cNvPr id="186" name="Google Shape;186;p35"/>
            <p:cNvSpPr/>
            <p:nvPr/>
          </p:nvSpPr>
          <p:spPr>
            <a:xfrm rot="-10795068" flipH="1">
              <a:off x="3380016" y="1028349"/>
              <a:ext cx="418200" cy="418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87" name="Google Shape;187;p35"/>
          <p:cNvSpPr txBox="1">
            <a:spLocks noGrp="1"/>
          </p:cNvSpPr>
          <p:nvPr>
            <p:ph type="title"/>
          </p:nvPr>
        </p:nvSpPr>
        <p:spPr>
          <a:xfrm>
            <a:off x="333925" y="544250"/>
            <a:ext cx="3039900" cy="721200"/>
          </a:xfrm>
          <a:prstGeom prst="rect">
            <a:avLst/>
          </a:prstGeom>
        </p:spPr>
        <p:txBody>
          <a:bodyPr spcFirstLastPara="1" wrap="square" lIns="91425" tIns="91425" rIns="91425" bIns="91425" anchor="t" anchorCtr="0">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88" name="Google Shape;188;p35"/>
          <p:cNvSpPr txBox="1">
            <a:spLocks noGrp="1"/>
          </p:cNvSpPr>
          <p:nvPr>
            <p:ph type="subTitle" idx="1"/>
          </p:nvPr>
        </p:nvSpPr>
        <p:spPr>
          <a:xfrm>
            <a:off x="1149126" y="2348550"/>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89" name="Google Shape;189;p35"/>
          <p:cNvSpPr txBox="1">
            <a:spLocks noGrp="1"/>
          </p:cNvSpPr>
          <p:nvPr>
            <p:ph type="subTitle" idx="2"/>
          </p:nvPr>
        </p:nvSpPr>
        <p:spPr>
          <a:xfrm>
            <a:off x="1149126" y="2802869"/>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0" name="Google Shape;190;p35"/>
          <p:cNvSpPr txBox="1">
            <a:spLocks noGrp="1"/>
          </p:cNvSpPr>
          <p:nvPr>
            <p:ph type="subTitle" idx="3"/>
          </p:nvPr>
        </p:nvSpPr>
        <p:spPr>
          <a:xfrm>
            <a:off x="1149126" y="3257187"/>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1" name="Google Shape;191;p35"/>
          <p:cNvSpPr txBox="1">
            <a:spLocks noGrp="1"/>
          </p:cNvSpPr>
          <p:nvPr>
            <p:ph type="subTitle" idx="4"/>
          </p:nvPr>
        </p:nvSpPr>
        <p:spPr>
          <a:xfrm>
            <a:off x="1149126" y="3711506"/>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2" name="Google Shape;192;p35"/>
          <p:cNvSpPr txBox="1">
            <a:spLocks noGrp="1"/>
          </p:cNvSpPr>
          <p:nvPr>
            <p:ph type="subTitle" idx="5"/>
          </p:nvPr>
        </p:nvSpPr>
        <p:spPr>
          <a:xfrm>
            <a:off x="1149126" y="4165824"/>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3" name="Google Shape;193;p35"/>
          <p:cNvSpPr txBox="1">
            <a:spLocks noGrp="1"/>
          </p:cNvSpPr>
          <p:nvPr>
            <p:ph type="subTitle" idx="6"/>
          </p:nvPr>
        </p:nvSpPr>
        <p:spPr>
          <a:xfrm>
            <a:off x="5327851" y="2348550"/>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4" name="Google Shape;194;p35"/>
          <p:cNvSpPr txBox="1">
            <a:spLocks noGrp="1"/>
          </p:cNvSpPr>
          <p:nvPr>
            <p:ph type="subTitle" idx="7"/>
          </p:nvPr>
        </p:nvSpPr>
        <p:spPr>
          <a:xfrm>
            <a:off x="5327851" y="2802869"/>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5" name="Google Shape;195;p35"/>
          <p:cNvSpPr txBox="1">
            <a:spLocks noGrp="1"/>
          </p:cNvSpPr>
          <p:nvPr>
            <p:ph type="subTitle" idx="8"/>
          </p:nvPr>
        </p:nvSpPr>
        <p:spPr>
          <a:xfrm>
            <a:off x="5327851" y="3257187"/>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6" name="Google Shape;196;p35"/>
          <p:cNvSpPr txBox="1">
            <a:spLocks noGrp="1"/>
          </p:cNvSpPr>
          <p:nvPr>
            <p:ph type="subTitle" idx="9"/>
          </p:nvPr>
        </p:nvSpPr>
        <p:spPr>
          <a:xfrm>
            <a:off x="5327851" y="3711506"/>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
        <p:nvSpPr>
          <p:cNvPr id="197" name="Google Shape;197;p35"/>
          <p:cNvSpPr txBox="1">
            <a:spLocks noGrp="1"/>
          </p:cNvSpPr>
          <p:nvPr>
            <p:ph type="subTitle" idx="13"/>
          </p:nvPr>
        </p:nvSpPr>
        <p:spPr>
          <a:xfrm>
            <a:off x="5327851" y="4165824"/>
            <a:ext cx="3234300" cy="433200"/>
          </a:xfrm>
          <a:prstGeom prst="rect">
            <a:avLst/>
          </a:prstGeom>
        </p:spPr>
        <p:txBody>
          <a:bodyPr spcFirstLastPara="1" wrap="square" lIns="91425" tIns="91425" rIns="91425" bIns="91425" anchor="t" anchorCtr="0">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ody and images" type="tx">
  <p:cSld name="TITLE_AND_BODY">
    <p:bg>
      <p:bgPr>
        <a:solidFill>
          <a:schemeClr val="lt1"/>
        </a:solidFill>
        <a:effectLst/>
      </p:bgPr>
    </p:bg>
    <p:spTree>
      <p:nvGrpSpPr>
        <p:cNvPr id="1" name="Shape 198"/>
        <p:cNvGrpSpPr/>
        <p:nvPr/>
      </p:nvGrpSpPr>
      <p:grpSpPr>
        <a:xfrm>
          <a:off x="0" y="0"/>
          <a:ext cx="0" cy="0"/>
          <a:chOff x="0" y="0"/>
          <a:chExt cx="0" cy="0"/>
        </a:xfrm>
      </p:grpSpPr>
      <p:sp>
        <p:nvSpPr>
          <p:cNvPr id="199" name="Google Shape;199;p36"/>
          <p:cNvSpPr>
            <a:spLocks noGrp="1"/>
          </p:cNvSpPr>
          <p:nvPr>
            <p:ph type="pic" idx="2"/>
          </p:nvPr>
        </p:nvSpPr>
        <p:spPr>
          <a:xfrm rot="299990">
            <a:off x="716131" y="2331244"/>
            <a:ext cx="3686628" cy="2455534"/>
          </a:xfrm>
          <a:prstGeom prst="snip1Rect">
            <a:avLst>
              <a:gd name="adj" fmla="val 16667"/>
            </a:avLst>
          </a:prstGeom>
          <a:noFill/>
          <a:ln>
            <a:noFill/>
          </a:ln>
        </p:spPr>
      </p:sp>
      <p:sp>
        <p:nvSpPr>
          <p:cNvPr id="200" name="Google Shape;200;p36"/>
          <p:cNvSpPr>
            <a:spLocks noGrp="1"/>
          </p:cNvSpPr>
          <p:nvPr>
            <p:ph type="pic" idx="3"/>
          </p:nvPr>
        </p:nvSpPr>
        <p:spPr>
          <a:xfrm rot="-300269">
            <a:off x="4741294" y="2331368"/>
            <a:ext cx="3686654" cy="2455534"/>
          </a:xfrm>
          <a:prstGeom prst="snip1Rect">
            <a:avLst>
              <a:gd name="adj" fmla="val 16667"/>
            </a:avLst>
          </a:prstGeom>
          <a:noFill/>
          <a:ln>
            <a:noFill/>
          </a:ln>
        </p:spPr>
      </p:sp>
      <p:sp>
        <p:nvSpPr>
          <p:cNvPr id="201" name="Google Shape;201;p36"/>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2" name="Google Shape;202;p36"/>
          <p:cNvSpPr txBox="1">
            <a:spLocks noGrp="1"/>
          </p:cNvSpPr>
          <p:nvPr>
            <p:ph type="body" idx="1"/>
          </p:nvPr>
        </p:nvSpPr>
        <p:spPr>
          <a:xfrm>
            <a:off x="333925" y="1163150"/>
            <a:ext cx="8475600" cy="7080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203" name="Google Shape;203;p36"/>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lgn="r" rtl="0">
              <a:buNone/>
              <a:defRPr/>
            </a:lvl1pPr>
            <a:lvl2pPr lvl="1" algn="r" rtl="0">
              <a:buNone/>
              <a:defRPr/>
            </a:lvl2pPr>
            <a:lvl3pPr lvl="2" algn="r" rtl="0">
              <a:buNone/>
              <a:defRPr/>
            </a:lvl3pPr>
            <a:lvl4pPr lvl="3" algn="r" rtl="0">
              <a:buNone/>
              <a:defRPr/>
            </a:lvl4pPr>
            <a:lvl5pPr lvl="4" algn="r" rtl="0">
              <a:buNone/>
              <a:defRPr/>
            </a:lvl5pPr>
            <a:lvl6pPr lvl="5" algn="r" rtl="0">
              <a:buNone/>
              <a:defRPr/>
            </a:lvl6pPr>
            <a:lvl7pPr lvl="6" algn="r" rtl="0">
              <a:buNone/>
              <a:defRPr/>
            </a:lvl7pPr>
            <a:lvl8pPr lvl="7" algn="r" rtl="0">
              <a:buNone/>
              <a:defRPr/>
            </a:lvl8pPr>
            <a:lvl9pPr lvl="8" algn="r" rtl="0">
              <a:buNone/>
              <a:defRPr/>
            </a:lvl9pPr>
          </a:lstStyle>
          <a:p>
            <a:pPr marL="0" lvl="0" indent="0" algn="r" rtl="0">
              <a:spcBef>
                <a:spcPts val="0"/>
              </a:spcBef>
              <a:spcAft>
                <a:spcPts val="0"/>
              </a:spcAft>
              <a:buNone/>
            </a:pPr>
            <a:fld id="{00000000-1234-1234-1234-123412341234}" type="slidenum">
              <a:rPr lang="en"/>
              <a:t>‹#›</a:t>
            </a:fld>
            <a:endParaRPr/>
          </a:p>
        </p:txBody>
      </p:sp>
      <p:sp>
        <p:nvSpPr>
          <p:cNvPr id="204" name="Google Shape;204;p36"/>
          <p:cNvSpPr txBox="1">
            <a:spLocks noGrp="1"/>
          </p:cNvSpPr>
          <p:nvPr>
            <p:ph type="subTitle" idx="4"/>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05" name="Google Shape;205;p36"/>
          <p:cNvSpPr txBox="1">
            <a:spLocks noGrp="1"/>
          </p:cNvSpPr>
          <p:nvPr>
            <p:ph type="subTitle" idx="5"/>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lumn">
  <p:cSld name="TITLE_AND_BODY_1">
    <p:bg>
      <p:bgPr>
        <a:solidFill>
          <a:schemeClr val="lt1"/>
        </a:solidFill>
        <a:effectLst/>
      </p:bgPr>
    </p:bg>
    <p:spTree>
      <p:nvGrpSpPr>
        <p:cNvPr id="1" name="Shape 206"/>
        <p:cNvGrpSpPr/>
        <p:nvPr/>
      </p:nvGrpSpPr>
      <p:grpSpPr>
        <a:xfrm>
          <a:off x="0" y="0"/>
          <a:ext cx="0" cy="0"/>
          <a:chOff x="0" y="0"/>
          <a:chExt cx="0" cy="0"/>
        </a:xfrm>
      </p:grpSpPr>
      <p:sp>
        <p:nvSpPr>
          <p:cNvPr id="207" name="Google Shape;207;p37"/>
          <p:cNvSpPr>
            <a:spLocks noGrp="1"/>
          </p:cNvSpPr>
          <p:nvPr>
            <p:ph type="pic" idx="2"/>
          </p:nvPr>
        </p:nvSpPr>
        <p:spPr>
          <a:xfrm rot="299990">
            <a:off x="716131" y="2331244"/>
            <a:ext cx="3686628" cy="2455534"/>
          </a:xfrm>
          <a:prstGeom prst="snip1Rect">
            <a:avLst>
              <a:gd name="adj" fmla="val 16667"/>
            </a:avLst>
          </a:prstGeom>
          <a:noFill/>
          <a:ln>
            <a:noFill/>
          </a:ln>
        </p:spPr>
      </p:sp>
      <p:sp>
        <p:nvSpPr>
          <p:cNvPr id="208" name="Google Shape;208;p37"/>
          <p:cNvSpPr>
            <a:spLocks noGrp="1"/>
          </p:cNvSpPr>
          <p:nvPr>
            <p:ph type="pic" idx="3"/>
          </p:nvPr>
        </p:nvSpPr>
        <p:spPr>
          <a:xfrm rot="-300269">
            <a:off x="4741294" y="2331368"/>
            <a:ext cx="3686654" cy="2455534"/>
          </a:xfrm>
          <a:prstGeom prst="snip1Rect">
            <a:avLst>
              <a:gd name="adj" fmla="val 16667"/>
            </a:avLst>
          </a:prstGeom>
          <a:noFill/>
          <a:ln>
            <a:noFill/>
          </a:ln>
        </p:spPr>
      </p:sp>
      <p:sp>
        <p:nvSpPr>
          <p:cNvPr id="209" name="Google Shape;209;p37"/>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0" name="Google Shape;210;p37"/>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lgn="r" rtl="0">
              <a:buNone/>
              <a:defRPr/>
            </a:lvl1pPr>
            <a:lvl2pPr lvl="1" algn="r" rtl="0">
              <a:buNone/>
              <a:defRPr/>
            </a:lvl2pPr>
            <a:lvl3pPr lvl="2" algn="r" rtl="0">
              <a:buNone/>
              <a:defRPr/>
            </a:lvl3pPr>
            <a:lvl4pPr lvl="3" algn="r" rtl="0">
              <a:buNone/>
              <a:defRPr/>
            </a:lvl4pPr>
            <a:lvl5pPr lvl="4" algn="r" rtl="0">
              <a:buNone/>
              <a:defRPr/>
            </a:lvl5pPr>
            <a:lvl6pPr lvl="5" algn="r" rtl="0">
              <a:buNone/>
              <a:defRPr/>
            </a:lvl6pPr>
            <a:lvl7pPr lvl="6" algn="r" rtl="0">
              <a:buNone/>
              <a:defRPr/>
            </a:lvl7pPr>
            <a:lvl8pPr lvl="7" algn="r" rtl="0">
              <a:buNone/>
              <a:defRPr/>
            </a:lvl8pPr>
            <a:lvl9pPr lvl="8" algn="r" rtl="0">
              <a:buNone/>
              <a:defRPr/>
            </a:lvl9pPr>
          </a:lstStyle>
          <a:p>
            <a:pPr marL="0" lvl="0" indent="0" algn="r" rtl="0">
              <a:spcBef>
                <a:spcPts val="0"/>
              </a:spcBef>
              <a:spcAft>
                <a:spcPts val="0"/>
              </a:spcAft>
              <a:buNone/>
            </a:pPr>
            <a:fld id="{00000000-1234-1234-1234-123412341234}" type="slidenum">
              <a:rPr lang="en"/>
              <a:t>‹#›</a:t>
            </a:fld>
            <a:endParaRPr/>
          </a:p>
        </p:txBody>
      </p:sp>
      <p:sp>
        <p:nvSpPr>
          <p:cNvPr id="211" name="Google Shape;211;p37"/>
          <p:cNvSpPr txBox="1">
            <a:spLocks noGrp="1"/>
          </p:cNvSpPr>
          <p:nvPr>
            <p:ph type="subTitle" idx="1"/>
          </p:nvPr>
        </p:nvSpPr>
        <p:spPr>
          <a:xfrm>
            <a:off x="381082" y="1182925"/>
            <a:ext cx="41490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212" name="Google Shape;212;p37"/>
          <p:cNvSpPr txBox="1">
            <a:spLocks noGrp="1"/>
          </p:cNvSpPr>
          <p:nvPr>
            <p:ph type="body" idx="4"/>
          </p:nvPr>
        </p:nvSpPr>
        <p:spPr>
          <a:xfrm>
            <a:off x="381082" y="1521627"/>
            <a:ext cx="41490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213" name="Google Shape;213;p37"/>
          <p:cNvSpPr txBox="1">
            <a:spLocks noGrp="1"/>
          </p:cNvSpPr>
          <p:nvPr>
            <p:ph type="subTitle" idx="5"/>
          </p:nvPr>
        </p:nvSpPr>
        <p:spPr>
          <a:xfrm>
            <a:off x="4566932" y="1182925"/>
            <a:ext cx="41490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214" name="Google Shape;214;p37"/>
          <p:cNvSpPr txBox="1">
            <a:spLocks noGrp="1"/>
          </p:cNvSpPr>
          <p:nvPr>
            <p:ph type="body" idx="6"/>
          </p:nvPr>
        </p:nvSpPr>
        <p:spPr>
          <a:xfrm>
            <a:off x="4566932" y="1521627"/>
            <a:ext cx="41490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215" name="Google Shape;215;p37"/>
          <p:cNvSpPr txBox="1">
            <a:spLocks noGrp="1"/>
          </p:cNvSpPr>
          <p:nvPr>
            <p:ph type="subTitle" idx="7"/>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16" name="Google Shape;216;p37"/>
          <p:cNvSpPr txBox="1">
            <a:spLocks noGrp="1"/>
          </p:cNvSpPr>
          <p:nvPr>
            <p:ph type="subTitle" idx="8"/>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1" type="twoColTx">
  <p:cSld name="TITLE_AND_TWO_COLUMNS">
    <p:bg>
      <p:bgPr>
        <a:solidFill>
          <a:schemeClr val="lt1"/>
        </a:solidFill>
        <a:effectLst/>
      </p:bgPr>
    </p:bg>
    <p:spTree>
      <p:nvGrpSpPr>
        <p:cNvPr id="1" name="Shape 217"/>
        <p:cNvGrpSpPr/>
        <p:nvPr/>
      </p:nvGrpSpPr>
      <p:grpSpPr>
        <a:xfrm>
          <a:off x="0" y="0"/>
          <a:ext cx="0" cy="0"/>
          <a:chOff x="0" y="0"/>
          <a:chExt cx="0" cy="0"/>
        </a:xfrm>
      </p:grpSpPr>
      <p:grpSp>
        <p:nvGrpSpPr>
          <p:cNvPr id="218" name="Google Shape;218;p38"/>
          <p:cNvGrpSpPr/>
          <p:nvPr/>
        </p:nvGrpSpPr>
        <p:grpSpPr>
          <a:xfrm>
            <a:off x="0" y="-444900"/>
            <a:ext cx="9144000" cy="5588500"/>
            <a:chOff x="0" y="-444900"/>
            <a:chExt cx="9144000" cy="5588500"/>
          </a:xfrm>
        </p:grpSpPr>
        <p:grpSp>
          <p:nvGrpSpPr>
            <p:cNvPr id="219" name="Google Shape;219;p38"/>
            <p:cNvGrpSpPr/>
            <p:nvPr/>
          </p:nvGrpSpPr>
          <p:grpSpPr>
            <a:xfrm>
              <a:off x="0" y="100"/>
              <a:ext cx="9144000" cy="5143500"/>
              <a:chOff x="0" y="100"/>
              <a:chExt cx="9144000" cy="5143500"/>
            </a:xfrm>
          </p:grpSpPr>
          <p:sp>
            <p:nvSpPr>
              <p:cNvPr id="220" name="Google Shape;220;p38"/>
              <p:cNvSpPr/>
              <p:nvPr/>
            </p:nvSpPr>
            <p:spPr>
              <a:xfrm>
                <a:off x="0" y="100"/>
                <a:ext cx="9144000" cy="5143500"/>
              </a:xfrm>
              <a:prstGeom prst="snip1Rect">
                <a:avLst>
                  <a:gd name="adj" fmla="val 408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Inter Tight"/>
                  <a:ea typeface="Inter Tight"/>
                  <a:cs typeface="Inter Tight"/>
                  <a:sym typeface="Inter Tight"/>
                </a:endParaRPr>
              </a:p>
            </p:txBody>
          </p:sp>
          <p:sp>
            <p:nvSpPr>
              <p:cNvPr id="221" name="Google Shape;221;p38"/>
              <p:cNvSpPr/>
              <p:nvPr/>
            </p:nvSpPr>
            <p:spPr>
              <a:xfrm rot="10800000">
                <a:off x="7036475" y="1219850"/>
                <a:ext cx="2107500" cy="1861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Inter Tight"/>
                  <a:ea typeface="Inter Tight"/>
                  <a:cs typeface="Inter Tight"/>
                  <a:sym typeface="Inter Tight"/>
                </a:endParaRPr>
              </a:p>
            </p:txBody>
          </p:sp>
        </p:grpSp>
        <p:sp>
          <p:nvSpPr>
            <p:cNvPr id="222" name="Google Shape;222;p38"/>
            <p:cNvSpPr/>
            <p:nvPr/>
          </p:nvSpPr>
          <p:spPr>
            <a:xfrm rot="4500068" flipH="1">
              <a:off x="7230762" y="-248045"/>
              <a:ext cx="1723726" cy="1714991"/>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23" name="Google Shape;223;p38"/>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4" name="Google Shape;224;p38"/>
          <p:cNvSpPr txBox="1">
            <a:spLocks noGrp="1"/>
          </p:cNvSpPr>
          <p:nvPr>
            <p:ph type="title"/>
          </p:nvPr>
        </p:nvSpPr>
        <p:spPr>
          <a:xfrm>
            <a:off x="2479675" y="1637413"/>
            <a:ext cx="41847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25" name="Google Shape;225;p38"/>
          <p:cNvSpPr txBox="1">
            <a:spLocks noGrp="1"/>
          </p:cNvSpPr>
          <p:nvPr>
            <p:ph type="body" idx="1"/>
          </p:nvPr>
        </p:nvSpPr>
        <p:spPr>
          <a:xfrm>
            <a:off x="2479675" y="2291377"/>
            <a:ext cx="4184700" cy="22881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36550">
              <a:spcBef>
                <a:spcPts val="0"/>
              </a:spcBef>
              <a:spcAft>
                <a:spcPts val="0"/>
              </a:spcAft>
              <a:buClr>
                <a:schemeClr val="lt1"/>
              </a:buClr>
              <a:buSzPts val="1700"/>
              <a:buChar char="○"/>
              <a:defRPr>
                <a:solidFill>
                  <a:schemeClr val="lt1"/>
                </a:solidFill>
              </a:defRPr>
            </a:lvl2pPr>
            <a:lvl3pPr marL="1371600" lvl="2" indent="-336550">
              <a:spcBef>
                <a:spcPts val="0"/>
              </a:spcBef>
              <a:spcAft>
                <a:spcPts val="0"/>
              </a:spcAft>
              <a:buClr>
                <a:schemeClr val="lt1"/>
              </a:buClr>
              <a:buSzPts val="1700"/>
              <a:buChar char="■"/>
              <a:defRPr>
                <a:solidFill>
                  <a:schemeClr val="lt1"/>
                </a:solidFill>
              </a:defRPr>
            </a:lvl3pPr>
            <a:lvl4pPr marL="1828800" lvl="3" indent="-336550">
              <a:spcBef>
                <a:spcPts val="0"/>
              </a:spcBef>
              <a:spcAft>
                <a:spcPts val="0"/>
              </a:spcAft>
              <a:buClr>
                <a:schemeClr val="lt1"/>
              </a:buClr>
              <a:buSzPts val="1700"/>
              <a:buChar char="●"/>
              <a:defRPr>
                <a:solidFill>
                  <a:schemeClr val="lt1"/>
                </a:solidFill>
              </a:defRPr>
            </a:lvl4pPr>
            <a:lvl5pPr marL="2286000" lvl="4" indent="-336550">
              <a:spcBef>
                <a:spcPts val="0"/>
              </a:spcBef>
              <a:spcAft>
                <a:spcPts val="0"/>
              </a:spcAft>
              <a:buClr>
                <a:schemeClr val="lt1"/>
              </a:buClr>
              <a:buSzPts val="1700"/>
              <a:buChar char="○"/>
              <a:defRPr>
                <a:solidFill>
                  <a:schemeClr val="lt1"/>
                </a:solidFill>
              </a:defRPr>
            </a:lvl5pPr>
            <a:lvl6pPr marL="2743200" lvl="5" indent="-336550">
              <a:spcBef>
                <a:spcPts val="0"/>
              </a:spcBef>
              <a:spcAft>
                <a:spcPts val="0"/>
              </a:spcAft>
              <a:buClr>
                <a:schemeClr val="lt1"/>
              </a:buClr>
              <a:buSzPts val="1700"/>
              <a:buChar char="■"/>
              <a:defRPr>
                <a:solidFill>
                  <a:schemeClr val="lt1"/>
                </a:solidFill>
              </a:defRPr>
            </a:lvl6pPr>
            <a:lvl7pPr marL="3200400" lvl="6" indent="-336550">
              <a:spcBef>
                <a:spcPts val="0"/>
              </a:spcBef>
              <a:spcAft>
                <a:spcPts val="0"/>
              </a:spcAft>
              <a:buClr>
                <a:schemeClr val="lt1"/>
              </a:buClr>
              <a:buSzPts val="1700"/>
              <a:buChar char="●"/>
              <a:defRPr>
                <a:solidFill>
                  <a:schemeClr val="lt1"/>
                </a:solidFill>
              </a:defRPr>
            </a:lvl7pPr>
            <a:lvl8pPr marL="3657600" lvl="7" indent="-336550">
              <a:spcBef>
                <a:spcPts val="0"/>
              </a:spcBef>
              <a:spcAft>
                <a:spcPts val="0"/>
              </a:spcAft>
              <a:buClr>
                <a:schemeClr val="lt1"/>
              </a:buClr>
              <a:buSzPts val="1700"/>
              <a:buChar char="○"/>
              <a:defRPr>
                <a:solidFill>
                  <a:schemeClr val="lt1"/>
                </a:solidFill>
              </a:defRPr>
            </a:lvl8pPr>
            <a:lvl9pPr marL="4114800" lvl="8" indent="-336550">
              <a:spcBef>
                <a:spcPts val="0"/>
              </a:spcBef>
              <a:spcAft>
                <a:spcPts val="0"/>
              </a:spcAft>
              <a:buClr>
                <a:schemeClr val="lt1"/>
              </a:buClr>
              <a:buSzPts val="1700"/>
              <a:buChar char="■"/>
              <a:defRPr>
                <a:solidFill>
                  <a:schemeClr val="lt1"/>
                </a:solidFill>
              </a:defRPr>
            </a:lvl9pPr>
          </a:lstStyle>
          <a:p>
            <a:endParaRPr/>
          </a:p>
        </p:txBody>
      </p:sp>
      <p:sp>
        <p:nvSpPr>
          <p:cNvPr id="226" name="Google Shape;226;p38"/>
          <p:cNvSpPr txBox="1">
            <a:spLocks noGrp="1"/>
          </p:cNvSpPr>
          <p:nvPr>
            <p:ph type="subTitle" idx="2"/>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
        <p:nvSpPr>
          <p:cNvPr id="227" name="Google Shape;227;p38"/>
          <p:cNvSpPr txBox="1">
            <a:spLocks noGrp="1"/>
          </p:cNvSpPr>
          <p:nvPr>
            <p:ph type="subTitle" idx="3"/>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columns" type="titleOnly">
  <p:cSld name="TITLE_ONLY">
    <p:bg>
      <p:bgPr>
        <a:solidFill>
          <a:schemeClr val="lt1"/>
        </a:solidFill>
        <a:effectLst/>
      </p:bgPr>
    </p:bg>
    <p:spTree>
      <p:nvGrpSpPr>
        <p:cNvPr id="1" name="Shape 228"/>
        <p:cNvGrpSpPr/>
        <p:nvPr/>
      </p:nvGrpSpPr>
      <p:grpSpPr>
        <a:xfrm>
          <a:off x="0" y="0"/>
          <a:ext cx="0" cy="0"/>
          <a:chOff x="0" y="0"/>
          <a:chExt cx="0" cy="0"/>
        </a:xfrm>
      </p:grpSpPr>
      <p:sp>
        <p:nvSpPr>
          <p:cNvPr id="229" name="Google Shape;229;p39"/>
          <p:cNvSpPr>
            <a:spLocks noGrp="1"/>
          </p:cNvSpPr>
          <p:nvPr>
            <p:ph type="pic" idx="2"/>
          </p:nvPr>
        </p:nvSpPr>
        <p:spPr>
          <a:xfrm rot="299866">
            <a:off x="764484" y="2679783"/>
            <a:ext cx="1938771" cy="1938771"/>
          </a:xfrm>
          <a:prstGeom prst="snip1Rect">
            <a:avLst>
              <a:gd name="adj" fmla="val 16667"/>
            </a:avLst>
          </a:prstGeom>
          <a:noFill/>
          <a:ln>
            <a:noFill/>
          </a:ln>
        </p:spPr>
      </p:sp>
      <p:sp>
        <p:nvSpPr>
          <p:cNvPr id="230" name="Google Shape;230;p39"/>
          <p:cNvSpPr>
            <a:spLocks noGrp="1"/>
          </p:cNvSpPr>
          <p:nvPr>
            <p:ph type="pic" idx="3"/>
          </p:nvPr>
        </p:nvSpPr>
        <p:spPr>
          <a:xfrm rot="-299913">
            <a:off x="3602840" y="2620826"/>
            <a:ext cx="1938472" cy="1938472"/>
          </a:xfrm>
          <a:prstGeom prst="snip1Rect">
            <a:avLst>
              <a:gd name="adj" fmla="val 16667"/>
            </a:avLst>
          </a:prstGeom>
          <a:noFill/>
          <a:ln>
            <a:noFill/>
          </a:ln>
        </p:spPr>
      </p:sp>
      <p:sp>
        <p:nvSpPr>
          <p:cNvPr id="231" name="Google Shape;231;p39"/>
          <p:cNvSpPr>
            <a:spLocks noGrp="1"/>
          </p:cNvSpPr>
          <p:nvPr>
            <p:ph type="pic" idx="4"/>
          </p:nvPr>
        </p:nvSpPr>
        <p:spPr>
          <a:xfrm rot="299913">
            <a:off x="6440891" y="2679947"/>
            <a:ext cx="1938472" cy="1938472"/>
          </a:xfrm>
          <a:prstGeom prst="snip1Rect">
            <a:avLst>
              <a:gd name="adj" fmla="val 16667"/>
            </a:avLst>
          </a:prstGeom>
          <a:noFill/>
          <a:ln>
            <a:noFill/>
          </a:ln>
        </p:spPr>
      </p:sp>
      <p:sp>
        <p:nvSpPr>
          <p:cNvPr id="232" name="Google Shape;232;p39"/>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3" name="Google Shape;233;p39"/>
          <p:cNvSpPr txBox="1">
            <a:spLocks noGrp="1"/>
          </p:cNvSpPr>
          <p:nvPr>
            <p:ph type="subTitle" idx="1"/>
          </p:nvPr>
        </p:nvSpPr>
        <p:spPr>
          <a:xfrm>
            <a:off x="381063" y="1182922"/>
            <a:ext cx="27054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234" name="Google Shape;234;p39"/>
          <p:cNvSpPr txBox="1">
            <a:spLocks noGrp="1"/>
          </p:cNvSpPr>
          <p:nvPr>
            <p:ph type="body" idx="5"/>
          </p:nvPr>
        </p:nvSpPr>
        <p:spPr>
          <a:xfrm>
            <a:off x="381063" y="1521625"/>
            <a:ext cx="27054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235" name="Google Shape;235;p39"/>
          <p:cNvSpPr txBox="1">
            <a:spLocks noGrp="1"/>
          </p:cNvSpPr>
          <p:nvPr>
            <p:ph type="subTitle" idx="6"/>
          </p:nvPr>
        </p:nvSpPr>
        <p:spPr>
          <a:xfrm>
            <a:off x="3219300" y="1182922"/>
            <a:ext cx="27054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236" name="Google Shape;236;p39"/>
          <p:cNvSpPr txBox="1">
            <a:spLocks noGrp="1"/>
          </p:cNvSpPr>
          <p:nvPr>
            <p:ph type="body" idx="7"/>
          </p:nvPr>
        </p:nvSpPr>
        <p:spPr>
          <a:xfrm>
            <a:off x="3219300" y="1521625"/>
            <a:ext cx="27054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237" name="Google Shape;237;p39"/>
          <p:cNvSpPr txBox="1">
            <a:spLocks noGrp="1"/>
          </p:cNvSpPr>
          <p:nvPr>
            <p:ph type="subTitle" idx="8"/>
          </p:nvPr>
        </p:nvSpPr>
        <p:spPr>
          <a:xfrm>
            <a:off x="6057538" y="1182922"/>
            <a:ext cx="27054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238" name="Google Shape;238;p39"/>
          <p:cNvSpPr txBox="1">
            <a:spLocks noGrp="1"/>
          </p:cNvSpPr>
          <p:nvPr>
            <p:ph type="body" idx="9"/>
          </p:nvPr>
        </p:nvSpPr>
        <p:spPr>
          <a:xfrm>
            <a:off x="6057538" y="1521625"/>
            <a:ext cx="27054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sz="1000"/>
            </a:lvl1pPr>
            <a:lvl2pPr marL="914400" lvl="1" indent="-292100">
              <a:spcBef>
                <a:spcPts val="0"/>
              </a:spcBef>
              <a:spcAft>
                <a:spcPts val="0"/>
              </a:spcAft>
              <a:buSzPts val="1000"/>
              <a:buChar char="○"/>
              <a:defRPr sz="1000"/>
            </a:lvl2pPr>
            <a:lvl3pPr marL="1371600" lvl="2" indent="-292100">
              <a:spcBef>
                <a:spcPts val="0"/>
              </a:spcBef>
              <a:spcAft>
                <a:spcPts val="0"/>
              </a:spcAft>
              <a:buSzPts val="1000"/>
              <a:buChar char="■"/>
              <a:defRPr sz="1000"/>
            </a:lvl3pPr>
            <a:lvl4pPr marL="1828800" lvl="3" indent="-292100">
              <a:spcBef>
                <a:spcPts val="0"/>
              </a:spcBef>
              <a:spcAft>
                <a:spcPts val="0"/>
              </a:spcAft>
              <a:buSzPts val="1000"/>
              <a:buChar char="●"/>
              <a:defRPr sz="1000"/>
            </a:lvl4pPr>
            <a:lvl5pPr marL="2286000" lvl="4" indent="-292100">
              <a:spcBef>
                <a:spcPts val="0"/>
              </a:spcBef>
              <a:spcAft>
                <a:spcPts val="0"/>
              </a:spcAft>
              <a:buSzPts val="1000"/>
              <a:buChar char="○"/>
              <a:defRPr sz="1000"/>
            </a:lvl5pPr>
            <a:lvl6pPr marL="2743200" lvl="5" indent="-292100">
              <a:spcBef>
                <a:spcPts val="0"/>
              </a:spcBef>
              <a:spcAft>
                <a:spcPts val="0"/>
              </a:spcAft>
              <a:buSzPts val="1000"/>
              <a:buChar char="■"/>
              <a:defRPr sz="1000"/>
            </a:lvl6pPr>
            <a:lvl7pPr marL="3200400" lvl="6" indent="-292100">
              <a:spcBef>
                <a:spcPts val="0"/>
              </a:spcBef>
              <a:spcAft>
                <a:spcPts val="0"/>
              </a:spcAft>
              <a:buSzPts val="1000"/>
              <a:buChar char="●"/>
              <a:defRPr sz="1000"/>
            </a:lvl7pPr>
            <a:lvl8pPr marL="3657600" lvl="7" indent="-292100">
              <a:spcBef>
                <a:spcPts val="0"/>
              </a:spcBef>
              <a:spcAft>
                <a:spcPts val="0"/>
              </a:spcAft>
              <a:buSzPts val="1000"/>
              <a:buChar char="○"/>
              <a:defRPr sz="1000"/>
            </a:lvl8pPr>
            <a:lvl9pPr marL="4114800" lvl="8" indent="-292100">
              <a:spcBef>
                <a:spcPts val="0"/>
              </a:spcBef>
              <a:spcAft>
                <a:spcPts val="0"/>
              </a:spcAft>
              <a:buSzPts val="1000"/>
              <a:buChar char="■"/>
              <a:defRPr sz="1000"/>
            </a:lvl9pPr>
          </a:lstStyle>
          <a:p>
            <a:endParaRPr/>
          </a:p>
        </p:txBody>
      </p:sp>
      <p:sp>
        <p:nvSpPr>
          <p:cNvPr id="239" name="Google Shape;239;p39"/>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0" name="Google Shape;240;p39"/>
          <p:cNvSpPr txBox="1">
            <a:spLocks noGrp="1"/>
          </p:cNvSpPr>
          <p:nvPr>
            <p:ph type="subTitle" idx="13"/>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41" name="Google Shape;241;p39"/>
          <p:cNvSpPr txBox="1">
            <a:spLocks noGrp="1"/>
          </p:cNvSpPr>
          <p:nvPr>
            <p:ph type="subTitle" idx="14"/>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ody and image 1">
  <p:cSld name="ONE_COLUMN_TEXT">
    <p:bg>
      <p:bgPr>
        <a:solidFill>
          <a:schemeClr val="lt1"/>
        </a:solidFill>
        <a:effectLst/>
      </p:bgPr>
    </p:bg>
    <p:spTree>
      <p:nvGrpSpPr>
        <p:cNvPr id="1" name="Shape 242"/>
        <p:cNvGrpSpPr/>
        <p:nvPr/>
      </p:nvGrpSpPr>
      <p:grpSpPr>
        <a:xfrm>
          <a:off x="0" y="0"/>
          <a:ext cx="0" cy="0"/>
          <a:chOff x="0" y="0"/>
          <a:chExt cx="0" cy="0"/>
        </a:xfrm>
      </p:grpSpPr>
      <p:sp>
        <p:nvSpPr>
          <p:cNvPr id="243" name="Google Shape;243;p40"/>
          <p:cNvSpPr>
            <a:spLocks noGrp="1"/>
          </p:cNvSpPr>
          <p:nvPr>
            <p:ph type="pic" idx="2"/>
          </p:nvPr>
        </p:nvSpPr>
        <p:spPr>
          <a:xfrm>
            <a:off x="434125" y="2147825"/>
            <a:ext cx="8275200" cy="2679300"/>
          </a:xfrm>
          <a:prstGeom prst="snip1Rect">
            <a:avLst>
              <a:gd name="adj" fmla="val 29467"/>
            </a:avLst>
          </a:prstGeom>
          <a:noFill/>
          <a:ln>
            <a:noFill/>
          </a:ln>
        </p:spPr>
      </p:sp>
      <p:sp>
        <p:nvSpPr>
          <p:cNvPr id="244" name="Google Shape;244;p40"/>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40"/>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6" name="Google Shape;246;p40"/>
          <p:cNvSpPr txBox="1">
            <a:spLocks noGrp="1"/>
          </p:cNvSpPr>
          <p:nvPr>
            <p:ph type="body" idx="1"/>
          </p:nvPr>
        </p:nvSpPr>
        <p:spPr>
          <a:xfrm>
            <a:off x="333925" y="1163150"/>
            <a:ext cx="8475600" cy="7080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247" name="Google Shape;247;p40"/>
          <p:cNvSpPr txBox="1">
            <a:spLocks noGrp="1"/>
          </p:cNvSpPr>
          <p:nvPr>
            <p:ph type="subTitle" idx="3"/>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48" name="Google Shape;248;p40"/>
          <p:cNvSpPr txBox="1">
            <a:spLocks noGrp="1"/>
          </p:cNvSpPr>
          <p:nvPr>
            <p:ph type="subTitle" idx="4"/>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extLst>
    <p:ext uri="{DCECCB84-F9BA-43D5-87BE-67443E8EF086}">
      <p15:sldGuideLst xmlns:p15="http://schemas.microsoft.com/office/powerpoint/2012/main">
        <p15:guide id="1" pos="273">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nteractive pop-up left">
  <p:cSld name="ONE_COLUMN_TEXT_1">
    <p:bg>
      <p:bgPr>
        <a:solidFill>
          <a:schemeClr val="lt1"/>
        </a:solidFill>
        <a:effectLst/>
      </p:bgPr>
    </p:bg>
    <p:spTree>
      <p:nvGrpSpPr>
        <p:cNvPr id="1" name="Shape 249"/>
        <p:cNvGrpSpPr/>
        <p:nvPr/>
      </p:nvGrpSpPr>
      <p:grpSpPr>
        <a:xfrm>
          <a:off x="0" y="0"/>
          <a:ext cx="0" cy="0"/>
          <a:chOff x="0" y="0"/>
          <a:chExt cx="0" cy="0"/>
        </a:xfrm>
      </p:grpSpPr>
      <p:grpSp>
        <p:nvGrpSpPr>
          <p:cNvPr id="250" name="Google Shape;250;p41"/>
          <p:cNvGrpSpPr/>
          <p:nvPr/>
        </p:nvGrpSpPr>
        <p:grpSpPr>
          <a:xfrm>
            <a:off x="433788" y="1202208"/>
            <a:ext cx="2632899" cy="904617"/>
            <a:chOff x="433788" y="1202208"/>
            <a:chExt cx="2632899" cy="904617"/>
          </a:xfrm>
        </p:grpSpPr>
        <p:sp>
          <p:nvSpPr>
            <p:cNvPr id="251" name="Google Shape;251;p41"/>
            <p:cNvSpPr/>
            <p:nvPr/>
          </p:nvSpPr>
          <p:spPr>
            <a:xfrm>
              <a:off x="433788" y="1202325"/>
              <a:ext cx="2632800" cy="904500"/>
            </a:xfrm>
            <a:prstGeom prst="snip1Rect">
              <a:avLst>
                <a:gd name="adj" fmla="val 3510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a:ea typeface="Inter Tight"/>
                <a:cs typeface="Inter Tight"/>
                <a:sym typeface="Inter Tight"/>
              </a:endParaRPr>
            </a:p>
          </p:txBody>
        </p:sp>
        <p:sp>
          <p:nvSpPr>
            <p:cNvPr id="252" name="Google Shape;252;p41"/>
            <p:cNvSpPr/>
            <p:nvPr/>
          </p:nvSpPr>
          <p:spPr>
            <a:xfrm rot="-6523">
              <a:off x="2750486" y="1202508"/>
              <a:ext cx="316201" cy="318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53" name="Google Shape;253;p41"/>
          <p:cNvSpPr txBox="1">
            <a:spLocks noGrp="1"/>
          </p:cNvSpPr>
          <p:nvPr>
            <p:ph type="subTitle" idx="1"/>
          </p:nvPr>
        </p:nvSpPr>
        <p:spPr>
          <a:xfrm>
            <a:off x="437000" y="1202200"/>
            <a:ext cx="2322900" cy="354000"/>
          </a:xfrm>
          <a:prstGeom prst="rect">
            <a:avLst/>
          </a:prstGeom>
        </p:spPr>
        <p:txBody>
          <a:bodyPr spcFirstLastPara="1" wrap="square" lIns="91425" tIns="91425" rIns="91425" bIns="91425" anchor="t" anchorCtr="0">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a:endParaRPr/>
          </a:p>
        </p:txBody>
      </p:sp>
      <p:sp>
        <p:nvSpPr>
          <p:cNvPr id="254" name="Google Shape;254;p41"/>
          <p:cNvSpPr txBox="1">
            <a:spLocks noGrp="1"/>
          </p:cNvSpPr>
          <p:nvPr>
            <p:ph type="body" idx="2"/>
          </p:nvPr>
        </p:nvSpPr>
        <p:spPr>
          <a:xfrm>
            <a:off x="437000" y="1460325"/>
            <a:ext cx="26328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Clr>
                <a:schemeClr val="lt1"/>
              </a:buClr>
              <a:buSzPts val="1000"/>
              <a:buChar char="●"/>
              <a:defRPr sz="1000">
                <a:solidFill>
                  <a:schemeClr val="lt1"/>
                </a:solidFill>
              </a:defRPr>
            </a:lvl1pPr>
            <a:lvl2pPr marL="914400" lvl="1" indent="-292100">
              <a:spcBef>
                <a:spcPts val="0"/>
              </a:spcBef>
              <a:spcAft>
                <a:spcPts val="0"/>
              </a:spcAft>
              <a:buClr>
                <a:schemeClr val="lt1"/>
              </a:buClr>
              <a:buSzPts val="1000"/>
              <a:buChar char="○"/>
              <a:defRPr sz="1000">
                <a:solidFill>
                  <a:schemeClr val="lt1"/>
                </a:solidFill>
              </a:defRPr>
            </a:lvl2pPr>
            <a:lvl3pPr marL="1371600" lvl="2" indent="-292100">
              <a:spcBef>
                <a:spcPts val="0"/>
              </a:spcBef>
              <a:spcAft>
                <a:spcPts val="0"/>
              </a:spcAft>
              <a:buClr>
                <a:schemeClr val="lt1"/>
              </a:buClr>
              <a:buSzPts val="1000"/>
              <a:buChar char="■"/>
              <a:defRPr sz="1000">
                <a:solidFill>
                  <a:schemeClr val="lt1"/>
                </a:solidFill>
              </a:defRPr>
            </a:lvl3pPr>
            <a:lvl4pPr marL="1828800" lvl="3" indent="-292100">
              <a:spcBef>
                <a:spcPts val="0"/>
              </a:spcBef>
              <a:spcAft>
                <a:spcPts val="0"/>
              </a:spcAft>
              <a:buClr>
                <a:schemeClr val="lt1"/>
              </a:buClr>
              <a:buSzPts val="1000"/>
              <a:buChar char="●"/>
              <a:defRPr sz="1000">
                <a:solidFill>
                  <a:schemeClr val="lt1"/>
                </a:solidFill>
              </a:defRPr>
            </a:lvl4pPr>
            <a:lvl5pPr marL="2286000" lvl="4" indent="-292100">
              <a:spcBef>
                <a:spcPts val="0"/>
              </a:spcBef>
              <a:spcAft>
                <a:spcPts val="0"/>
              </a:spcAft>
              <a:buClr>
                <a:schemeClr val="lt1"/>
              </a:buClr>
              <a:buSzPts val="1000"/>
              <a:buChar char="○"/>
              <a:defRPr sz="1000">
                <a:solidFill>
                  <a:schemeClr val="lt1"/>
                </a:solidFill>
              </a:defRPr>
            </a:lvl5pPr>
            <a:lvl6pPr marL="2743200" lvl="5" indent="-292100">
              <a:spcBef>
                <a:spcPts val="0"/>
              </a:spcBef>
              <a:spcAft>
                <a:spcPts val="0"/>
              </a:spcAft>
              <a:buClr>
                <a:schemeClr val="lt1"/>
              </a:buClr>
              <a:buSzPts val="1000"/>
              <a:buChar char="■"/>
              <a:defRPr sz="1000">
                <a:solidFill>
                  <a:schemeClr val="lt1"/>
                </a:solidFill>
              </a:defRPr>
            </a:lvl6pPr>
            <a:lvl7pPr marL="3200400" lvl="6" indent="-292100">
              <a:spcBef>
                <a:spcPts val="0"/>
              </a:spcBef>
              <a:spcAft>
                <a:spcPts val="0"/>
              </a:spcAft>
              <a:buClr>
                <a:schemeClr val="lt1"/>
              </a:buClr>
              <a:buSzPts val="1000"/>
              <a:buChar char="●"/>
              <a:defRPr sz="1000">
                <a:solidFill>
                  <a:schemeClr val="lt1"/>
                </a:solidFill>
              </a:defRPr>
            </a:lvl7pPr>
            <a:lvl8pPr marL="3657600" lvl="7" indent="-292100">
              <a:spcBef>
                <a:spcPts val="0"/>
              </a:spcBef>
              <a:spcAft>
                <a:spcPts val="0"/>
              </a:spcAft>
              <a:buClr>
                <a:schemeClr val="lt1"/>
              </a:buClr>
              <a:buSzPts val="1000"/>
              <a:buChar char="○"/>
              <a:defRPr sz="1000">
                <a:solidFill>
                  <a:schemeClr val="lt1"/>
                </a:solidFill>
              </a:defRPr>
            </a:lvl8pPr>
            <a:lvl9pPr marL="4114800" lvl="8" indent="-292100">
              <a:spcBef>
                <a:spcPts val="0"/>
              </a:spcBef>
              <a:spcAft>
                <a:spcPts val="0"/>
              </a:spcAft>
              <a:buClr>
                <a:schemeClr val="lt1"/>
              </a:buClr>
              <a:buSzPts val="1000"/>
              <a:buChar char="■"/>
              <a:defRPr sz="1000">
                <a:solidFill>
                  <a:schemeClr val="lt1"/>
                </a:solidFill>
              </a:defRPr>
            </a:lvl9pPr>
          </a:lstStyle>
          <a:p>
            <a:endParaRPr/>
          </a:p>
        </p:txBody>
      </p:sp>
      <p:sp>
        <p:nvSpPr>
          <p:cNvPr id="255" name="Google Shape;255;p41"/>
          <p:cNvSpPr>
            <a:spLocks noGrp="1"/>
          </p:cNvSpPr>
          <p:nvPr>
            <p:ph type="pic" idx="3"/>
          </p:nvPr>
        </p:nvSpPr>
        <p:spPr>
          <a:xfrm>
            <a:off x="434125" y="2147825"/>
            <a:ext cx="8275200" cy="2679300"/>
          </a:xfrm>
          <a:prstGeom prst="snip1Rect">
            <a:avLst>
              <a:gd name="adj" fmla="val 29467"/>
            </a:avLst>
          </a:prstGeom>
          <a:noFill/>
          <a:ln>
            <a:noFill/>
          </a:ln>
        </p:spPr>
      </p:sp>
      <p:sp>
        <p:nvSpPr>
          <p:cNvPr id="256" name="Google Shape;256;p41"/>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7" name="Google Shape;257;p41"/>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8" name="Google Shape;258;p41"/>
          <p:cNvSpPr txBox="1">
            <a:spLocks noGrp="1"/>
          </p:cNvSpPr>
          <p:nvPr>
            <p:ph type="subTitle" idx="4"/>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59" name="Google Shape;259;p41"/>
          <p:cNvSpPr txBox="1">
            <a:spLocks noGrp="1"/>
          </p:cNvSpPr>
          <p:nvPr>
            <p:ph type="subTitle" idx="5"/>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extLst>
    <p:ext uri="{DCECCB84-F9BA-43D5-87BE-67443E8EF086}">
      <p15:sldGuideLst xmlns:p15="http://schemas.microsoft.com/office/powerpoint/2012/main">
        <p15:guide id="1" pos="273">
          <p15:clr>
            <a:srgbClr val="E46962"/>
          </p15:clr>
        </p15:guide>
        <p15:guide id="2" orient="horz" pos="1353">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nteractive pop-up middle">
  <p:cSld name="ONE_COLUMN_TEXT_1_2">
    <p:bg>
      <p:bgPr>
        <a:solidFill>
          <a:schemeClr val="lt1"/>
        </a:solidFill>
        <a:effectLst/>
      </p:bgPr>
    </p:bg>
    <p:spTree>
      <p:nvGrpSpPr>
        <p:cNvPr id="1" name="Shape 260"/>
        <p:cNvGrpSpPr/>
        <p:nvPr/>
      </p:nvGrpSpPr>
      <p:grpSpPr>
        <a:xfrm>
          <a:off x="0" y="0"/>
          <a:ext cx="0" cy="0"/>
          <a:chOff x="0" y="0"/>
          <a:chExt cx="0" cy="0"/>
        </a:xfrm>
      </p:grpSpPr>
      <p:grpSp>
        <p:nvGrpSpPr>
          <p:cNvPr id="261" name="Google Shape;261;p42"/>
          <p:cNvGrpSpPr/>
          <p:nvPr/>
        </p:nvGrpSpPr>
        <p:grpSpPr>
          <a:xfrm>
            <a:off x="3253950" y="1202208"/>
            <a:ext cx="2632899" cy="904617"/>
            <a:chOff x="3253950" y="1202208"/>
            <a:chExt cx="2632899" cy="904617"/>
          </a:xfrm>
        </p:grpSpPr>
        <p:sp>
          <p:nvSpPr>
            <p:cNvPr id="262" name="Google Shape;262;p42"/>
            <p:cNvSpPr/>
            <p:nvPr/>
          </p:nvSpPr>
          <p:spPr>
            <a:xfrm>
              <a:off x="3253950" y="1202325"/>
              <a:ext cx="2632800" cy="904500"/>
            </a:xfrm>
            <a:prstGeom prst="snip1Rect">
              <a:avLst>
                <a:gd name="adj" fmla="val 3510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Inter Tight"/>
                <a:ea typeface="Inter Tight"/>
                <a:cs typeface="Inter Tight"/>
                <a:sym typeface="Inter Tight"/>
              </a:endParaRPr>
            </a:p>
          </p:txBody>
        </p:sp>
        <p:sp>
          <p:nvSpPr>
            <p:cNvPr id="263" name="Google Shape;263;p42"/>
            <p:cNvSpPr/>
            <p:nvPr/>
          </p:nvSpPr>
          <p:spPr>
            <a:xfrm rot="-6523">
              <a:off x="5570649" y="1202508"/>
              <a:ext cx="316201" cy="318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64" name="Google Shape;264;p42"/>
          <p:cNvSpPr txBox="1">
            <a:spLocks noGrp="1"/>
          </p:cNvSpPr>
          <p:nvPr>
            <p:ph type="subTitle" idx="1"/>
          </p:nvPr>
        </p:nvSpPr>
        <p:spPr>
          <a:xfrm>
            <a:off x="3257163" y="1202200"/>
            <a:ext cx="2322900" cy="354000"/>
          </a:xfrm>
          <a:prstGeom prst="rect">
            <a:avLst/>
          </a:prstGeom>
        </p:spPr>
        <p:txBody>
          <a:bodyPr spcFirstLastPara="1" wrap="square" lIns="91425" tIns="91425" rIns="91425" bIns="91425" anchor="t" anchorCtr="0">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a:endParaRPr/>
          </a:p>
        </p:txBody>
      </p:sp>
      <p:sp>
        <p:nvSpPr>
          <p:cNvPr id="265" name="Google Shape;265;p42"/>
          <p:cNvSpPr txBox="1">
            <a:spLocks noGrp="1"/>
          </p:cNvSpPr>
          <p:nvPr>
            <p:ph type="body" idx="2"/>
          </p:nvPr>
        </p:nvSpPr>
        <p:spPr>
          <a:xfrm>
            <a:off x="3257163" y="1460325"/>
            <a:ext cx="26328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Clr>
                <a:schemeClr val="lt1"/>
              </a:buClr>
              <a:buSzPts val="1000"/>
              <a:buChar char="●"/>
              <a:defRPr sz="1000">
                <a:solidFill>
                  <a:schemeClr val="lt1"/>
                </a:solidFill>
              </a:defRPr>
            </a:lvl1pPr>
            <a:lvl2pPr marL="914400" lvl="1" indent="-292100">
              <a:spcBef>
                <a:spcPts val="0"/>
              </a:spcBef>
              <a:spcAft>
                <a:spcPts val="0"/>
              </a:spcAft>
              <a:buClr>
                <a:schemeClr val="lt1"/>
              </a:buClr>
              <a:buSzPts val="1000"/>
              <a:buChar char="○"/>
              <a:defRPr sz="1000">
                <a:solidFill>
                  <a:schemeClr val="lt1"/>
                </a:solidFill>
              </a:defRPr>
            </a:lvl2pPr>
            <a:lvl3pPr marL="1371600" lvl="2" indent="-292100">
              <a:spcBef>
                <a:spcPts val="0"/>
              </a:spcBef>
              <a:spcAft>
                <a:spcPts val="0"/>
              </a:spcAft>
              <a:buClr>
                <a:schemeClr val="lt1"/>
              </a:buClr>
              <a:buSzPts val="1000"/>
              <a:buChar char="■"/>
              <a:defRPr sz="1000">
                <a:solidFill>
                  <a:schemeClr val="lt1"/>
                </a:solidFill>
              </a:defRPr>
            </a:lvl3pPr>
            <a:lvl4pPr marL="1828800" lvl="3" indent="-292100">
              <a:spcBef>
                <a:spcPts val="0"/>
              </a:spcBef>
              <a:spcAft>
                <a:spcPts val="0"/>
              </a:spcAft>
              <a:buClr>
                <a:schemeClr val="lt1"/>
              </a:buClr>
              <a:buSzPts val="1000"/>
              <a:buChar char="●"/>
              <a:defRPr sz="1000">
                <a:solidFill>
                  <a:schemeClr val="lt1"/>
                </a:solidFill>
              </a:defRPr>
            </a:lvl4pPr>
            <a:lvl5pPr marL="2286000" lvl="4" indent="-292100">
              <a:spcBef>
                <a:spcPts val="0"/>
              </a:spcBef>
              <a:spcAft>
                <a:spcPts val="0"/>
              </a:spcAft>
              <a:buClr>
                <a:schemeClr val="lt1"/>
              </a:buClr>
              <a:buSzPts val="1000"/>
              <a:buChar char="○"/>
              <a:defRPr sz="1000">
                <a:solidFill>
                  <a:schemeClr val="lt1"/>
                </a:solidFill>
              </a:defRPr>
            </a:lvl5pPr>
            <a:lvl6pPr marL="2743200" lvl="5" indent="-292100">
              <a:spcBef>
                <a:spcPts val="0"/>
              </a:spcBef>
              <a:spcAft>
                <a:spcPts val="0"/>
              </a:spcAft>
              <a:buClr>
                <a:schemeClr val="lt1"/>
              </a:buClr>
              <a:buSzPts val="1000"/>
              <a:buChar char="■"/>
              <a:defRPr sz="1000">
                <a:solidFill>
                  <a:schemeClr val="lt1"/>
                </a:solidFill>
              </a:defRPr>
            </a:lvl6pPr>
            <a:lvl7pPr marL="3200400" lvl="6" indent="-292100">
              <a:spcBef>
                <a:spcPts val="0"/>
              </a:spcBef>
              <a:spcAft>
                <a:spcPts val="0"/>
              </a:spcAft>
              <a:buClr>
                <a:schemeClr val="lt1"/>
              </a:buClr>
              <a:buSzPts val="1000"/>
              <a:buChar char="●"/>
              <a:defRPr sz="1000">
                <a:solidFill>
                  <a:schemeClr val="lt1"/>
                </a:solidFill>
              </a:defRPr>
            </a:lvl7pPr>
            <a:lvl8pPr marL="3657600" lvl="7" indent="-292100">
              <a:spcBef>
                <a:spcPts val="0"/>
              </a:spcBef>
              <a:spcAft>
                <a:spcPts val="0"/>
              </a:spcAft>
              <a:buClr>
                <a:schemeClr val="lt1"/>
              </a:buClr>
              <a:buSzPts val="1000"/>
              <a:buChar char="○"/>
              <a:defRPr sz="1000">
                <a:solidFill>
                  <a:schemeClr val="lt1"/>
                </a:solidFill>
              </a:defRPr>
            </a:lvl8pPr>
            <a:lvl9pPr marL="4114800" lvl="8" indent="-292100">
              <a:spcBef>
                <a:spcPts val="0"/>
              </a:spcBef>
              <a:spcAft>
                <a:spcPts val="0"/>
              </a:spcAft>
              <a:buClr>
                <a:schemeClr val="lt1"/>
              </a:buClr>
              <a:buSzPts val="1000"/>
              <a:buChar char="■"/>
              <a:defRPr sz="1000">
                <a:solidFill>
                  <a:schemeClr val="lt1"/>
                </a:solidFill>
              </a:defRPr>
            </a:lvl9pPr>
          </a:lstStyle>
          <a:p>
            <a:endParaRPr/>
          </a:p>
        </p:txBody>
      </p:sp>
      <p:sp>
        <p:nvSpPr>
          <p:cNvPr id="266" name="Google Shape;266;p42"/>
          <p:cNvSpPr>
            <a:spLocks noGrp="1"/>
          </p:cNvSpPr>
          <p:nvPr>
            <p:ph type="pic" idx="3"/>
          </p:nvPr>
        </p:nvSpPr>
        <p:spPr>
          <a:xfrm>
            <a:off x="434125" y="2147825"/>
            <a:ext cx="8275200" cy="2679300"/>
          </a:xfrm>
          <a:prstGeom prst="snip1Rect">
            <a:avLst>
              <a:gd name="adj" fmla="val 29467"/>
            </a:avLst>
          </a:prstGeom>
          <a:noFill/>
          <a:ln>
            <a:noFill/>
          </a:ln>
        </p:spPr>
      </p:sp>
      <p:sp>
        <p:nvSpPr>
          <p:cNvPr id="267" name="Google Shape;267;p42"/>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8" name="Google Shape;268;p42"/>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9" name="Google Shape;269;p42"/>
          <p:cNvSpPr txBox="1">
            <a:spLocks noGrp="1"/>
          </p:cNvSpPr>
          <p:nvPr>
            <p:ph type="subTitle" idx="4"/>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70" name="Google Shape;270;p42"/>
          <p:cNvSpPr txBox="1">
            <a:spLocks noGrp="1"/>
          </p:cNvSpPr>
          <p:nvPr>
            <p:ph type="subTitle" idx="5"/>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nteractive pop-up right, long text">
  <p:cSld name="ONE_COLUMN_TEXT_1_1">
    <p:bg>
      <p:bgPr>
        <a:solidFill>
          <a:schemeClr val="lt1"/>
        </a:solidFill>
        <a:effectLst/>
      </p:bgPr>
    </p:bg>
    <p:spTree>
      <p:nvGrpSpPr>
        <p:cNvPr id="1" name="Shape 271"/>
        <p:cNvGrpSpPr/>
        <p:nvPr/>
      </p:nvGrpSpPr>
      <p:grpSpPr>
        <a:xfrm>
          <a:off x="0" y="0"/>
          <a:ext cx="0" cy="0"/>
          <a:chOff x="0" y="0"/>
          <a:chExt cx="0" cy="0"/>
        </a:xfrm>
      </p:grpSpPr>
      <p:sp>
        <p:nvSpPr>
          <p:cNvPr id="272" name="Google Shape;272;p43"/>
          <p:cNvSpPr/>
          <p:nvPr/>
        </p:nvSpPr>
        <p:spPr>
          <a:xfrm>
            <a:off x="3253825" y="1202325"/>
            <a:ext cx="5453100" cy="904500"/>
          </a:xfrm>
          <a:prstGeom prst="snip1Rect">
            <a:avLst>
              <a:gd name="adj" fmla="val 3501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a:ea typeface="Inter Tight"/>
              <a:cs typeface="Inter Tight"/>
              <a:sym typeface="Inter Tight"/>
            </a:endParaRPr>
          </a:p>
        </p:txBody>
      </p:sp>
      <p:sp>
        <p:nvSpPr>
          <p:cNvPr id="273" name="Google Shape;273;p43"/>
          <p:cNvSpPr txBox="1">
            <a:spLocks noGrp="1"/>
          </p:cNvSpPr>
          <p:nvPr>
            <p:ph type="subTitle" idx="1"/>
          </p:nvPr>
        </p:nvSpPr>
        <p:spPr>
          <a:xfrm>
            <a:off x="3253950" y="1202200"/>
            <a:ext cx="5136900" cy="354000"/>
          </a:xfrm>
          <a:prstGeom prst="rect">
            <a:avLst/>
          </a:prstGeom>
        </p:spPr>
        <p:txBody>
          <a:bodyPr spcFirstLastPara="1" wrap="square" lIns="91425" tIns="91425" rIns="91425" bIns="91425" anchor="t" anchorCtr="0">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a:endParaRPr/>
          </a:p>
        </p:txBody>
      </p:sp>
      <p:sp>
        <p:nvSpPr>
          <p:cNvPr id="274" name="Google Shape;274;p43"/>
          <p:cNvSpPr>
            <a:spLocks noGrp="1"/>
          </p:cNvSpPr>
          <p:nvPr>
            <p:ph type="pic" idx="2"/>
          </p:nvPr>
        </p:nvSpPr>
        <p:spPr>
          <a:xfrm>
            <a:off x="434125" y="2147825"/>
            <a:ext cx="8275200" cy="2679300"/>
          </a:xfrm>
          <a:prstGeom prst="snip1Rect">
            <a:avLst>
              <a:gd name="adj" fmla="val 29467"/>
            </a:avLst>
          </a:prstGeom>
          <a:noFill/>
          <a:ln>
            <a:noFill/>
          </a:ln>
        </p:spPr>
      </p:sp>
      <p:sp>
        <p:nvSpPr>
          <p:cNvPr id="275" name="Google Shape;275;p43"/>
          <p:cNvSpPr txBox="1">
            <a:spLocks noGrp="1"/>
          </p:cNvSpPr>
          <p:nvPr>
            <p:ph type="body" idx="3"/>
          </p:nvPr>
        </p:nvSpPr>
        <p:spPr>
          <a:xfrm>
            <a:off x="3253950" y="1460325"/>
            <a:ext cx="5453100" cy="6465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Clr>
                <a:schemeClr val="lt1"/>
              </a:buClr>
              <a:buSzPts val="1000"/>
              <a:buChar char="●"/>
              <a:defRPr sz="1000">
                <a:solidFill>
                  <a:schemeClr val="lt1"/>
                </a:solidFill>
              </a:defRPr>
            </a:lvl1pPr>
            <a:lvl2pPr marL="914400" lvl="1" indent="-292100">
              <a:spcBef>
                <a:spcPts val="0"/>
              </a:spcBef>
              <a:spcAft>
                <a:spcPts val="0"/>
              </a:spcAft>
              <a:buClr>
                <a:schemeClr val="lt1"/>
              </a:buClr>
              <a:buSzPts val="1000"/>
              <a:buChar char="○"/>
              <a:defRPr sz="1000">
                <a:solidFill>
                  <a:schemeClr val="lt1"/>
                </a:solidFill>
              </a:defRPr>
            </a:lvl2pPr>
            <a:lvl3pPr marL="1371600" lvl="2" indent="-292100">
              <a:spcBef>
                <a:spcPts val="0"/>
              </a:spcBef>
              <a:spcAft>
                <a:spcPts val="0"/>
              </a:spcAft>
              <a:buClr>
                <a:schemeClr val="lt1"/>
              </a:buClr>
              <a:buSzPts val="1000"/>
              <a:buChar char="■"/>
              <a:defRPr sz="1000">
                <a:solidFill>
                  <a:schemeClr val="lt1"/>
                </a:solidFill>
              </a:defRPr>
            </a:lvl3pPr>
            <a:lvl4pPr marL="1828800" lvl="3" indent="-292100">
              <a:spcBef>
                <a:spcPts val="0"/>
              </a:spcBef>
              <a:spcAft>
                <a:spcPts val="0"/>
              </a:spcAft>
              <a:buClr>
                <a:schemeClr val="lt1"/>
              </a:buClr>
              <a:buSzPts val="1000"/>
              <a:buChar char="●"/>
              <a:defRPr sz="1000">
                <a:solidFill>
                  <a:schemeClr val="lt1"/>
                </a:solidFill>
              </a:defRPr>
            </a:lvl4pPr>
            <a:lvl5pPr marL="2286000" lvl="4" indent="-292100">
              <a:spcBef>
                <a:spcPts val="0"/>
              </a:spcBef>
              <a:spcAft>
                <a:spcPts val="0"/>
              </a:spcAft>
              <a:buClr>
                <a:schemeClr val="lt1"/>
              </a:buClr>
              <a:buSzPts val="1000"/>
              <a:buChar char="○"/>
              <a:defRPr sz="1000">
                <a:solidFill>
                  <a:schemeClr val="lt1"/>
                </a:solidFill>
              </a:defRPr>
            </a:lvl5pPr>
            <a:lvl6pPr marL="2743200" lvl="5" indent="-292100">
              <a:spcBef>
                <a:spcPts val="0"/>
              </a:spcBef>
              <a:spcAft>
                <a:spcPts val="0"/>
              </a:spcAft>
              <a:buClr>
                <a:schemeClr val="lt1"/>
              </a:buClr>
              <a:buSzPts val="1000"/>
              <a:buChar char="■"/>
              <a:defRPr sz="1000">
                <a:solidFill>
                  <a:schemeClr val="lt1"/>
                </a:solidFill>
              </a:defRPr>
            </a:lvl6pPr>
            <a:lvl7pPr marL="3200400" lvl="6" indent="-292100">
              <a:spcBef>
                <a:spcPts val="0"/>
              </a:spcBef>
              <a:spcAft>
                <a:spcPts val="0"/>
              </a:spcAft>
              <a:buClr>
                <a:schemeClr val="lt1"/>
              </a:buClr>
              <a:buSzPts val="1000"/>
              <a:buChar char="●"/>
              <a:defRPr sz="1000">
                <a:solidFill>
                  <a:schemeClr val="lt1"/>
                </a:solidFill>
              </a:defRPr>
            </a:lvl7pPr>
            <a:lvl8pPr marL="3657600" lvl="7" indent="-292100">
              <a:spcBef>
                <a:spcPts val="0"/>
              </a:spcBef>
              <a:spcAft>
                <a:spcPts val="0"/>
              </a:spcAft>
              <a:buClr>
                <a:schemeClr val="lt1"/>
              </a:buClr>
              <a:buSzPts val="1000"/>
              <a:buChar char="○"/>
              <a:defRPr sz="1000">
                <a:solidFill>
                  <a:schemeClr val="lt1"/>
                </a:solidFill>
              </a:defRPr>
            </a:lvl8pPr>
            <a:lvl9pPr marL="4114800" lvl="8" indent="-292100">
              <a:spcBef>
                <a:spcPts val="0"/>
              </a:spcBef>
              <a:spcAft>
                <a:spcPts val="0"/>
              </a:spcAft>
              <a:buClr>
                <a:schemeClr val="lt1"/>
              </a:buClr>
              <a:buSzPts val="1000"/>
              <a:buChar char="■"/>
              <a:defRPr sz="1000">
                <a:solidFill>
                  <a:schemeClr val="lt1"/>
                </a:solidFill>
              </a:defRPr>
            </a:lvl9pPr>
          </a:lstStyle>
          <a:p>
            <a:endParaRPr/>
          </a:p>
        </p:txBody>
      </p:sp>
      <p:sp>
        <p:nvSpPr>
          <p:cNvPr id="276" name="Google Shape;276;p43"/>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7" name="Google Shape;277;p43"/>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8" name="Google Shape;278;p43"/>
          <p:cNvSpPr txBox="1">
            <a:spLocks noGrp="1"/>
          </p:cNvSpPr>
          <p:nvPr>
            <p:ph type="subTitle" idx="4"/>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79" name="Google Shape;279;p43"/>
          <p:cNvSpPr txBox="1">
            <a:spLocks noGrp="1"/>
          </p:cNvSpPr>
          <p:nvPr>
            <p:ph type="subTitle" idx="5"/>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80" name="Google Shape;280;p43"/>
          <p:cNvSpPr/>
          <p:nvPr/>
        </p:nvSpPr>
        <p:spPr>
          <a:xfrm rot="-6523">
            <a:off x="8390811" y="1202508"/>
            <a:ext cx="316201" cy="318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2">
  <p:cSld name="CUSTOM">
    <p:bg>
      <p:bgPr>
        <a:solidFill>
          <a:schemeClr val="lt1"/>
        </a:solidFill>
        <a:effectLst/>
      </p:bgPr>
    </p:bg>
    <p:spTree>
      <p:nvGrpSpPr>
        <p:cNvPr id="1" name="Shape 281"/>
        <p:cNvGrpSpPr/>
        <p:nvPr/>
      </p:nvGrpSpPr>
      <p:grpSpPr>
        <a:xfrm>
          <a:off x="0" y="0"/>
          <a:ext cx="0" cy="0"/>
          <a:chOff x="0" y="0"/>
          <a:chExt cx="0" cy="0"/>
        </a:xfrm>
      </p:grpSpPr>
      <p:grpSp>
        <p:nvGrpSpPr>
          <p:cNvPr id="282" name="Google Shape;282;p44"/>
          <p:cNvGrpSpPr/>
          <p:nvPr/>
        </p:nvGrpSpPr>
        <p:grpSpPr>
          <a:xfrm>
            <a:off x="0" y="-444900"/>
            <a:ext cx="9144000" cy="5588500"/>
            <a:chOff x="0" y="-444900"/>
            <a:chExt cx="9144000" cy="5588500"/>
          </a:xfrm>
        </p:grpSpPr>
        <p:grpSp>
          <p:nvGrpSpPr>
            <p:cNvPr id="283" name="Google Shape;283;p44"/>
            <p:cNvGrpSpPr/>
            <p:nvPr/>
          </p:nvGrpSpPr>
          <p:grpSpPr>
            <a:xfrm>
              <a:off x="0" y="100"/>
              <a:ext cx="9144000" cy="5143500"/>
              <a:chOff x="0" y="100"/>
              <a:chExt cx="9144000" cy="5143500"/>
            </a:xfrm>
          </p:grpSpPr>
          <p:sp>
            <p:nvSpPr>
              <p:cNvPr id="284" name="Google Shape;284;p44"/>
              <p:cNvSpPr/>
              <p:nvPr/>
            </p:nvSpPr>
            <p:spPr>
              <a:xfrm>
                <a:off x="0" y="100"/>
                <a:ext cx="9144000" cy="5143500"/>
              </a:xfrm>
              <a:prstGeom prst="snip1Rect">
                <a:avLst>
                  <a:gd name="adj" fmla="val 408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a:ea typeface="Inter Tight"/>
                  <a:cs typeface="Inter Tight"/>
                  <a:sym typeface="Inter Tight"/>
                </a:endParaRPr>
              </a:p>
            </p:txBody>
          </p:sp>
          <p:sp>
            <p:nvSpPr>
              <p:cNvPr id="285" name="Google Shape;285;p44"/>
              <p:cNvSpPr/>
              <p:nvPr/>
            </p:nvSpPr>
            <p:spPr>
              <a:xfrm rot="10800000">
                <a:off x="7036475" y="1219850"/>
                <a:ext cx="2107500" cy="1861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a:ea typeface="Inter Tight"/>
                  <a:cs typeface="Inter Tight"/>
                  <a:sym typeface="Inter Tight"/>
                </a:endParaRPr>
              </a:p>
            </p:txBody>
          </p:sp>
        </p:grpSp>
        <p:sp>
          <p:nvSpPr>
            <p:cNvPr id="286" name="Google Shape;286;p44"/>
            <p:cNvSpPr/>
            <p:nvPr/>
          </p:nvSpPr>
          <p:spPr>
            <a:xfrm rot="4500068" flipH="1">
              <a:off x="7230762" y="-248045"/>
              <a:ext cx="1723726" cy="1714991"/>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7" name="Google Shape;287;p44"/>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8" name="Google Shape;288;p44"/>
          <p:cNvSpPr txBox="1">
            <a:spLocks noGrp="1"/>
          </p:cNvSpPr>
          <p:nvPr>
            <p:ph type="title"/>
          </p:nvPr>
        </p:nvSpPr>
        <p:spPr>
          <a:xfrm>
            <a:off x="2479675" y="1637413"/>
            <a:ext cx="4184700" cy="572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89" name="Google Shape;289;p44"/>
          <p:cNvSpPr txBox="1">
            <a:spLocks noGrp="1"/>
          </p:cNvSpPr>
          <p:nvPr>
            <p:ph type="body" idx="1"/>
          </p:nvPr>
        </p:nvSpPr>
        <p:spPr>
          <a:xfrm>
            <a:off x="2479675" y="2291377"/>
            <a:ext cx="4184700" cy="22881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36550">
              <a:spcBef>
                <a:spcPts val="0"/>
              </a:spcBef>
              <a:spcAft>
                <a:spcPts val="0"/>
              </a:spcAft>
              <a:buClr>
                <a:schemeClr val="lt1"/>
              </a:buClr>
              <a:buSzPts val="1700"/>
              <a:buChar char="○"/>
              <a:defRPr>
                <a:solidFill>
                  <a:schemeClr val="lt1"/>
                </a:solidFill>
              </a:defRPr>
            </a:lvl2pPr>
            <a:lvl3pPr marL="1371600" lvl="2" indent="-336550">
              <a:spcBef>
                <a:spcPts val="0"/>
              </a:spcBef>
              <a:spcAft>
                <a:spcPts val="0"/>
              </a:spcAft>
              <a:buClr>
                <a:schemeClr val="lt1"/>
              </a:buClr>
              <a:buSzPts val="1700"/>
              <a:buChar char="■"/>
              <a:defRPr>
                <a:solidFill>
                  <a:schemeClr val="lt1"/>
                </a:solidFill>
              </a:defRPr>
            </a:lvl3pPr>
            <a:lvl4pPr marL="1828800" lvl="3" indent="-336550">
              <a:spcBef>
                <a:spcPts val="0"/>
              </a:spcBef>
              <a:spcAft>
                <a:spcPts val="0"/>
              </a:spcAft>
              <a:buClr>
                <a:schemeClr val="lt1"/>
              </a:buClr>
              <a:buSzPts val="1700"/>
              <a:buChar char="●"/>
              <a:defRPr>
                <a:solidFill>
                  <a:schemeClr val="lt1"/>
                </a:solidFill>
              </a:defRPr>
            </a:lvl4pPr>
            <a:lvl5pPr marL="2286000" lvl="4" indent="-336550">
              <a:spcBef>
                <a:spcPts val="0"/>
              </a:spcBef>
              <a:spcAft>
                <a:spcPts val="0"/>
              </a:spcAft>
              <a:buClr>
                <a:schemeClr val="lt1"/>
              </a:buClr>
              <a:buSzPts val="1700"/>
              <a:buChar char="○"/>
              <a:defRPr>
                <a:solidFill>
                  <a:schemeClr val="lt1"/>
                </a:solidFill>
              </a:defRPr>
            </a:lvl5pPr>
            <a:lvl6pPr marL="2743200" lvl="5" indent="-336550">
              <a:spcBef>
                <a:spcPts val="0"/>
              </a:spcBef>
              <a:spcAft>
                <a:spcPts val="0"/>
              </a:spcAft>
              <a:buClr>
                <a:schemeClr val="lt1"/>
              </a:buClr>
              <a:buSzPts val="1700"/>
              <a:buChar char="■"/>
              <a:defRPr>
                <a:solidFill>
                  <a:schemeClr val="lt1"/>
                </a:solidFill>
              </a:defRPr>
            </a:lvl6pPr>
            <a:lvl7pPr marL="3200400" lvl="6" indent="-336550">
              <a:spcBef>
                <a:spcPts val="0"/>
              </a:spcBef>
              <a:spcAft>
                <a:spcPts val="0"/>
              </a:spcAft>
              <a:buClr>
                <a:schemeClr val="lt1"/>
              </a:buClr>
              <a:buSzPts val="1700"/>
              <a:buChar char="●"/>
              <a:defRPr>
                <a:solidFill>
                  <a:schemeClr val="lt1"/>
                </a:solidFill>
              </a:defRPr>
            </a:lvl7pPr>
            <a:lvl8pPr marL="3657600" lvl="7" indent="-336550">
              <a:spcBef>
                <a:spcPts val="0"/>
              </a:spcBef>
              <a:spcAft>
                <a:spcPts val="0"/>
              </a:spcAft>
              <a:buClr>
                <a:schemeClr val="lt1"/>
              </a:buClr>
              <a:buSzPts val="1700"/>
              <a:buChar char="○"/>
              <a:defRPr>
                <a:solidFill>
                  <a:schemeClr val="lt1"/>
                </a:solidFill>
              </a:defRPr>
            </a:lvl8pPr>
            <a:lvl9pPr marL="4114800" lvl="8" indent="-336550">
              <a:spcBef>
                <a:spcPts val="0"/>
              </a:spcBef>
              <a:spcAft>
                <a:spcPts val="0"/>
              </a:spcAft>
              <a:buClr>
                <a:schemeClr val="lt1"/>
              </a:buClr>
              <a:buSzPts val="1700"/>
              <a:buChar char="■"/>
              <a:defRPr>
                <a:solidFill>
                  <a:schemeClr val="lt1"/>
                </a:solidFill>
              </a:defRPr>
            </a:lvl9pPr>
          </a:lstStyle>
          <a:p>
            <a:endParaRPr/>
          </a:p>
        </p:txBody>
      </p:sp>
      <p:sp>
        <p:nvSpPr>
          <p:cNvPr id="290" name="Google Shape;290;p44"/>
          <p:cNvSpPr txBox="1">
            <a:spLocks noGrp="1"/>
          </p:cNvSpPr>
          <p:nvPr>
            <p:ph type="subTitle" idx="2"/>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
        <p:nvSpPr>
          <p:cNvPr id="291" name="Google Shape;291;p44"/>
          <p:cNvSpPr txBox="1">
            <a:spLocks noGrp="1"/>
          </p:cNvSpPr>
          <p:nvPr>
            <p:ph type="subTitle" idx="3"/>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ody and image 2">
  <p:cSld name="MAIN_POINT">
    <p:bg>
      <p:bgPr>
        <a:solidFill>
          <a:schemeClr val="lt1"/>
        </a:solidFill>
        <a:effectLst/>
      </p:bgPr>
    </p:bg>
    <p:spTree>
      <p:nvGrpSpPr>
        <p:cNvPr id="1" name="Shape 292"/>
        <p:cNvGrpSpPr/>
        <p:nvPr/>
      </p:nvGrpSpPr>
      <p:grpSpPr>
        <a:xfrm>
          <a:off x="0" y="0"/>
          <a:ext cx="0" cy="0"/>
          <a:chOff x="0" y="0"/>
          <a:chExt cx="0" cy="0"/>
        </a:xfrm>
      </p:grpSpPr>
      <p:sp>
        <p:nvSpPr>
          <p:cNvPr id="293" name="Google Shape;293;p45"/>
          <p:cNvSpPr>
            <a:spLocks noGrp="1"/>
          </p:cNvSpPr>
          <p:nvPr>
            <p:ph type="pic" idx="2"/>
          </p:nvPr>
        </p:nvSpPr>
        <p:spPr>
          <a:xfrm rot="300107">
            <a:off x="4903200" y="846465"/>
            <a:ext cx="3950142" cy="3456249"/>
          </a:xfrm>
          <a:prstGeom prst="snip1Rect">
            <a:avLst>
              <a:gd name="adj" fmla="val 16667"/>
            </a:avLst>
          </a:prstGeom>
          <a:noFill/>
          <a:ln>
            <a:noFill/>
          </a:ln>
        </p:spPr>
      </p:sp>
      <p:sp>
        <p:nvSpPr>
          <p:cNvPr id="294" name="Google Shape;294;p45"/>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45"/>
          <p:cNvSpPr txBox="1">
            <a:spLocks noGrp="1"/>
          </p:cNvSpPr>
          <p:nvPr>
            <p:ph type="title"/>
          </p:nvPr>
        </p:nvSpPr>
        <p:spPr>
          <a:xfrm>
            <a:off x="333925" y="1249533"/>
            <a:ext cx="3662100" cy="9606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6" name="Google Shape;296;p45"/>
          <p:cNvSpPr txBox="1">
            <a:spLocks noGrp="1"/>
          </p:cNvSpPr>
          <p:nvPr>
            <p:ph type="body" idx="1"/>
          </p:nvPr>
        </p:nvSpPr>
        <p:spPr>
          <a:xfrm>
            <a:off x="333925" y="2291390"/>
            <a:ext cx="3662100" cy="14931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297" name="Google Shape;297;p45"/>
          <p:cNvSpPr txBox="1">
            <a:spLocks noGrp="1"/>
          </p:cNvSpPr>
          <p:nvPr>
            <p:ph type="subTitle" idx="3"/>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298" name="Google Shape;298;p45"/>
          <p:cNvSpPr txBox="1">
            <a:spLocks noGrp="1"/>
          </p:cNvSpPr>
          <p:nvPr>
            <p:ph type="subTitle" idx="4"/>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ody and image 3">
  <p:cSld name="MAIN_POINT_1">
    <p:bg>
      <p:bgPr>
        <a:solidFill>
          <a:schemeClr val="lt1"/>
        </a:solidFill>
        <a:effectLst/>
      </p:bgPr>
    </p:bg>
    <p:spTree>
      <p:nvGrpSpPr>
        <p:cNvPr id="1" name="Shape 299"/>
        <p:cNvGrpSpPr/>
        <p:nvPr/>
      </p:nvGrpSpPr>
      <p:grpSpPr>
        <a:xfrm>
          <a:off x="0" y="0"/>
          <a:ext cx="0" cy="0"/>
          <a:chOff x="0" y="0"/>
          <a:chExt cx="0" cy="0"/>
        </a:xfrm>
      </p:grpSpPr>
      <p:sp>
        <p:nvSpPr>
          <p:cNvPr id="300" name="Google Shape;300;p46"/>
          <p:cNvSpPr>
            <a:spLocks noGrp="1"/>
          </p:cNvSpPr>
          <p:nvPr>
            <p:ph type="pic" idx="2"/>
          </p:nvPr>
        </p:nvSpPr>
        <p:spPr>
          <a:xfrm rot="-300067">
            <a:off x="550589" y="883785"/>
            <a:ext cx="3630622" cy="3658027"/>
          </a:xfrm>
          <a:prstGeom prst="snip1Rect">
            <a:avLst>
              <a:gd name="adj" fmla="val 16667"/>
            </a:avLst>
          </a:prstGeom>
          <a:noFill/>
          <a:ln>
            <a:noFill/>
          </a:ln>
        </p:spPr>
      </p:sp>
      <p:sp>
        <p:nvSpPr>
          <p:cNvPr id="301" name="Google Shape;301;p46"/>
          <p:cNvSpPr txBox="1">
            <a:spLocks noGrp="1"/>
          </p:cNvSpPr>
          <p:nvPr>
            <p:ph type="sldNum" idx="12"/>
          </p:nvPr>
        </p:nvSpPr>
        <p:spPr>
          <a:xfrm>
            <a:off x="8318025" y="205550"/>
            <a:ext cx="548700" cy="3936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2" name="Google Shape;302;p46"/>
          <p:cNvSpPr txBox="1">
            <a:spLocks noGrp="1"/>
          </p:cNvSpPr>
          <p:nvPr>
            <p:ph type="title"/>
          </p:nvPr>
        </p:nvSpPr>
        <p:spPr>
          <a:xfrm>
            <a:off x="5204625" y="1249533"/>
            <a:ext cx="3662100" cy="9606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3" name="Google Shape;303;p46"/>
          <p:cNvSpPr txBox="1">
            <a:spLocks noGrp="1"/>
          </p:cNvSpPr>
          <p:nvPr>
            <p:ph type="body" idx="1"/>
          </p:nvPr>
        </p:nvSpPr>
        <p:spPr>
          <a:xfrm>
            <a:off x="5204625" y="2291390"/>
            <a:ext cx="3662100" cy="1493100"/>
          </a:xfrm>
          <a:prstGeom prst="rect">
            <a:avLst/>
          </a:prstGeom>
        </p:spPr>
        <p:txBody>
          <a:bodyPr spcFirstLastPara="1" wrap="square" lIns="91425" tIns="91425" rIns="91425" bIns="91425" anchor="t" anchorCtr="0">
            <a:sp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304" name="Google Shape;304;p46"/>
          <p:cNvSpPr txBox="1">
            <a:spLocks noGrp="1"/>
          </p:cNvSpPr>
          <p:nvPr>
            <p:ph type="subTitle" idx="3"/>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305" name="Google Shape;305;p46"/>
          <p:cNvSpPr txBox="1">
            <a:spLocks noGrp="1"/>
          </p:cNvSpPr>
          <p:nvPr>
            <p:ph type="subTitle" idx="4"/>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s and descriptions">
  <p:cSld name="SECTION_TITLE_AND_DESCRIPTION">
    <p:bg>
      <p:bgPr>
        <a:solidFill>
          <a:schemeClr val="lt1"/>
        </a:solidFill>
        <a:effectLst/>
      </p:bgPr>
    </p:bg>
    <p:spTree>
      <p:nvGrpSpPr>
        <p:cNvPr id="1" name="Shape 306"/>
        <p:cNvGrpSpPr/>
        <p:nvPr/>
      </p:nvGrpSpPr>
      <p:grpSpPr>
        <a:xfrm>
          <a:off x="0" y="0"/>
          <a:ext cx="0" cy="0"/>
          <a:chOff x="0" y="0"/>
          <a:chExt cx="0" cy="0"/>
        </a:xfrm>
      </p:grpSpPr>
      <p:sp>
        <p:nvSpPr>
          <p:cNvPr id="307" name="Google Shape;307;p47"/>
          <p:cNvSpPr>
            <a:spLocks noGrp="1"/>
          </p:cNvSpPr>
          <p:nvPr>
            <p:ph type="pic" idx="2"/>
          </p:nvPr>
        </p:nvSpPr>
        <p:spPr>
          <a:xfrm>
            <a:off x="3544863" y="1543050"/>
            <a:ext cx="2057400" cy="2057400"/>
          </a:xfrm>
          <a:prstGeom prst="snip1Rect">
            <a:avLst>
              <a:gd name="adj" fmla="val 24426"/>
            </a:avLst>
          </a:prstGeom>
          <a:noFill/>
          <a:ln>
            <a:noFill/>
          </a:ln>
        </p:spPr>
      </p:sp>
      <p:sp>
        <p:nvSpPr>
          <p:cNvPr id="308" name="Google Shape;308;p47"/>
          <p:cNvSpPr>
            <a:spLocks noGrp="1"/>
          </p:cNvSpPr>
          <p:nvPr>
            <p:ph type="pic" idx="3"/>
          </p:nvPr>
        </p:nvSpPr>
        <p:spPr>
          <a:xfrm>
            <a:off x="6658538" y="1543050"/>
            <a:ext cx="2057400" cy="2057400"/>
          </a:xfrm>
          <a:prstGeom prst="snip1Rect">
            <a:avLst>
              <a:gd name="adj" fmla="val 24426"/>
            </a:avLst>
          </a:prstGeom>
          <a:noFill/>
          <a:ln>
            <a:noFill/>
          </a:ln>
        </p:spPr>
      </p:sp>
      <p:sp>
        <p:nvSpPr>
          <p:cNvPr id="309" name="Google Shape;309;p47"/>
          <p:cNvSpPr>
            <a:spLocks noGrp="1"/>
          </p:cNvSpPr>
          <p:nvPr>
            <p:ph type="pic" idx="4"/>
          </p:nvPr>
        </p:nvSpPr>
        <p:spPr>
          <a:xfrm>
            <a:off x="431200" y="1543050"/>
            <a:ext cx="2057400" cy="2057400"/>
          </a:xfrm>
          <a:prstGeom prst="snip1Rect">
            <a:avLst>
              <a:gd name="adj" fmla="val 24426"/>
            </a:avLst>
          </a:prstGeom>
          <a:noFill/>
          <a:ln>
            <a:noFill/>
          </a:ln>
        </p:spPr>
      </p:sp>
      <p:sp>
        <p:nvSpPr>
          <p:cNvPr id="310" name="Google Shape;310;p47"/>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1" name="Google Shape;311;p47"/>
          <p:cNvSpPr txBox="1">
            <a:spLocks noGrp="1"/>
          </p:cNvSpPr>
          <p:nvPr>
            <p:ph type="title"/>
          </p:nvPr>
        </p:nvSpPr>
        <p:spPr>
          <a:xfrm>
            <a:off x="333925" y="587150"/>
            <a:ext cx="8475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2" name="Google Shape;312;p47"/>
          <p:cNvSpPr txBox="1">
            <a:spLocks noGrp="1"/>
          </p:cNvSpPr>
          <p:nvPr>
            <p:ph type="subTitle" idx="1"/>
          </p:nvPr>
        </p:nvSpPr>
        <p:spPr>
          <a:xfrm>
            <a:off x="381100" y="3676650"/>
            <a:ext cx="21075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313" name="Google Shape;313;p47"/>
          <p:cNvSpPr txBox="1">
            <a:spLocks noGrp="1"/>
          </p:cNvSpPr>
          <p:nvPr>
            <p:ph type="subTitle" idx="5"/>
          </p:nvPr>
        </p:nvSpPr>
        <p:spPr>
          <a:xfrm>
            <a:off x="3494775" y="3676650"/>
            <a:ext cx="21075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314" name="Google Shape;314;p47"/>
          <p:cNvSpPr txBox="1">
            <a:spLocks noGrp="1"/>
          </p:cNvSpPr>
          <p:nvPr>
            <p:ph type="subTitle" idx="6"/>
          </p:nvPr>
        </p:nvSpPr>
        <p:spPr>
          <a:xfrm>
            <a:off x="6608438" y="3676650"/>
            <a:ext cx="2107500" cy="354000"/>
          </a:xfrm>
          <a:prstGeom prst="rect">
            <a:avLst/>
          </a:prstGeom>
        </p:spPr>
        <p:txBody>
          <a:bodyPr spcFirstLastPara="1" wrap="square" lIns="91425" tIns="91425" rIns="91425" bIns="91425" anchor="t" anchorCtr="0">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a:endParaRPr/>
          </a:p>
        </p:txBody>
      </p:sp>
      <p:sp>
        <p:nvSpPr>
          <p:cNvPr id="315" name="Google Shape;315;p47"/>
          <p:cNvSpPr txBox="1">
            <a:spLocks noGrp="1"/>
          </p:cNvSpPr>
          <p:nvPr>
            <p:ph type="subTitle" idx="7"/>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316" name="Google Shape;316;p47"/>
          <p:cNvSpPr txBox="1">
            <a:spLocks noGrp="1"/>
          </p:cNvSpPr>
          <p:nvPr>
            <p:ph type="subTitle" idx="8"/>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two column bullet points">
  <p:cSld name="CAPTION_ONLY">
    <p:bg>
      <p:bgPr>
        <a:solidFill>
          <a:schemeClr val="lt1"/>
        </a:solidFill>
        <a:effectLst/>
      </p:bgPr>
    </p:bg>
    <p:spTree>
      <p:nvGrpSpPr>
        <p:cNvPr id="1" name="Shape 317"/>
        <p:cNvGrpSpPr/>
        <p:nvPr/>
      </p:nvGrpSpPr>
      <p:grpSpPr>
        <a:xfrm>
          <a:off x="0" y="0"/>
          <a:ext cx="0" cy="0"/>
          <a:chOff x="0" y="0"/>
          <a:chExt cx="0" cy="0"/>
        </a:xfrm>
      </p:grpSpPr>
      <p:grpSp>
        <p:nvGrpSpPr>
          <p:cNvPr id="318" name="Google Shape;318;p48"/>
          <p:cNvGrpSpPr/>
          <p:nvPr/>
        </p:nvGrpSpPr>
        <p:grpSpPr>
          <a:xfrm>
            <a:off x="0" y="-444900"/>
            <a:ext cx="9144000" cy="5588500"/>
            <a:chOff x="0" y="-444900"/>
            <a:chExt cx="9144000" cy="5588500"/>
          </a:xfrm>
        </p:grpSpPr>
        <p:grpSp>
          <p:nvGrpSpPr>
            <p:cNvPr id="319" name="Google Shape;319;p48"/>
            <p:cNvGrpSpPr/>
            <p:nvPr/>
          </p:nvGrpSpPr>
          <p:grpSpPr>
            <a:xfrm>
              <a:off x="0" y="100"/>
              <a:ext cx="9144000" cy="5143500"/>
              <a:chOff x="0" y="100"/>
              <a:chExt cx="9144000" cy="5143500"/>
            </a:xfrm>
          </p:grpSpPr>
          <p:sp>
            <p:nvSpPr>
              <p:cNvPr id="320" name="Google Shape;320;p48"/>
              <p:cNvSpPr/>
              <p:nvPr/>
            </p:nvSpPr>
            <p:spPr>
              <a:xfrm>
                <a:off x="0" y="100"/>
                <a:ext cx="9144000" cy="5143500"/>
              </a:xfrm>
              <a:prstGeom prst="snip1Rect">
                <a:avLst>
                  <a:gd name="adj" fmla="val 408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Inter Tight"/>
                  <a:ea typeface="Inter Tight"/>
                  <a:cs typeface="Inter Tight"/>
                  <a:sym typeface="Inter Tight"/>
                </a:endParaRPr>
              </a:p>
            </p:txBody>
          </p:sp>
          <p:sp>
            <p:nvSpPr>
              <p:cNvPr id="321" name="Google Shape;321;p48"/>
              <p:cNvSpPr/>
              <p:nvPr/>
            </p:nvSpPr>
            <p:spPr>
              <a:xfrm rot="10800000">
                <a:off x="7036475" y="1219850"/>
                <a:ext cx="2107500" cy="1861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Inter Tight"/>
                  <a:ea typeface="Inter Tight"/>
                  <a:cs typeface="Inter Tight"/>
                  <a:sym typeface="Inter Tight"/>
                </a:endParaRPr>
              </a:p>
            </p:txBody>
          </p:sp>
        </p:grpSp>
        <p:sp>
          <p:nvSpPr>
            <p:cNvPr id="322" name="Google Shape;322;p48"/>
            <p:cNvSpPr/>
            <p:nvPr/>
          </p:nvSpPr>
          <p:spPr>
            <a:xfrm rot="4500068" flipH="1">
              <a:off x="7230762" y="-248045"/>
              <a:ext cx="1723726" cy="1714991"/>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323" name="Google Shape;323;p48"/>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24" name="Google Shape;324;p48"/>
          <p:cNvSpPr txBox="1">
            <a:spLocks noGrp="1"/>
          </p:cNvSpPr>
          <p:nvPr>
            <p:ph type="title"/>
          </p:nvPr>
        </p:nvSpPr>
        <p:spPr>
          <a:xfrm>
            <a:off x="333925" y="1249513"/>
            <a:ext cx="3662100" cy="960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25" name="Google Shape;325;p48"/>
          <p:cNvSpPr txBox="1">
            <a:spLocks noGrp="1"/>
          </p:cNvSpPr>
          <p:nvPr>
            <p:ph type="body" idx="1"/>
          </p:nvPr>
        </p:nvSpPr>
        <p:spPr>
          <a:xfrm>
            <a:off x="333925" y="2291377"/>
            <a:ext cx="3662100" cy="2028300"/>
          </a:xfrm>
          <a:prstGeom prst="rect">
            <a:avLst/>
          </a:prstGeom>
        </p:spPr>
        <p:txBody>
          <a:bodyPr spcFirstLastPara="1" wrap="square" lIns="91425" tIns="91425" rIns="91425" bIns="91425" anchor="t" anchorCtr="0">
            <a:spAutoFit/>
          </a:bodyPr>
          <a:lstStyle>
            <a:lvl1pPr marL="457200" lvl="0" indent="-336550">
              <a:lnSpc>
                <a:spcPct val="115000"/>
              </a:lnSpc>
              <a:spcBef>
                <a:spcPts val="0"/>
              </a:spcBef>
              <a:spcAft>
                <a:spcPts val="0"/>
              </a:spcAft>
              <a:buClr>
                <a:schemeClr val="lt1"/>
              </a:buClr>
              <a:buSzPts val="1700"/>
              <a:buChar char="●"/>
              <a:defRPr>
                <a:solidFill>
                  <a:schemeClr val="lt1"/>
                </a:solidFill>
              </a:defRPr>
            </a:lvl1pPr>
            <a:lvl2pPr marL="914400" lvl="1" indent="-336550">
              <a:lnSpc>
                <a:spcPct val="115000"/>
              </a:lnSpc>
              <a:spcBef>
                <a:spcPts val="0"/>
              </a:spcBef>
              <a:spcAft>
                <a:spcPts val="0"/>
              </a:spcAft>
              <a:buClr>
                <a:schemeClr val="lt1"/>
              </a:buClr>
              <a:buSzPts val="1700"/>
              <a:buChar char="○"/>
              <a:defRPr>
                <a:solidFill>
                  <a:schemeClr val="lt1"/>
                </a:solidFill>
              </a:defRPr>
            </a:lvl2pPr>
            <a:lvl3pPr marL="1371600" lvl="2" indent="-336550">
              <a:lnSpc>
                <a:spcPct val="115000"/>
              </a:lnSpc>
              <a:spcBef>
                <a:spcPts val="0"/>
              </a:spcBef>
              <a:spcAft>
                <a:spcPts val="0"/>
              </a:spcAft>
              <a:buClr>
                <a:schemeClr val="lt1"/>
              </a:buClr>
              <a:buSzPts val="1700"/>
              <a:buChar char="■"/>
              <a:defRPr>
                <a:solidFill>
                  <a:schemeClr val="lt1"/>
                </a:solidFill>
              </a:defRPr>
            </a:lvl3pPr>
            <a:lvl4pPr marL="1828800" lvl="3" indent="-336550">
              <a:lnSpc>
                <a:spcPct val="115000"/>
              </a:lnSpc>
              <a:spcBef>
                <a:spcPts val="0"/>
              </a:spcBef>
              <a:spcAft>
                <a:spcPts val="0"/>
              </a:spcAft>
              <a:buClr>
                <a:schemeClr val="lt1"/>
              </a:buClr>
              <a:buSzPts val="1700"/>
              <a:buChar char="●"/>
              <a:defRPr>
                <a:solidFill>
                  <a:schemeClr val="lt1"/>
                </a:solidFill>
              </a:defRPr>
            </a:lvl4pPr>
            <a:lvl5pPr marL="2286000" lvl="4" indent="-336550">
              <a:lnSpc>
                <a:spcPct val="115000"/>
              </a:lnSpc>
              <a:spcBef>
                <a:spcPts val="0"/>
              </a:spcBef>
              <a:spcAft>
                <a:spcPts val="0"/>
              </a:spcAft>
              <a:buClr>
                <a:schemeClr val="lt1"/>
              </a:buClr>
              <a:buSzPts val="1700"/>
              <a:buChar char="○"/>
              <a:defRPr>
                <a:solidFill>
                  <a:schemeClr val="lt1"/>
                </a:solidFill>
              </a:defRPr>
            </a:lvl5pPr>
            <a:lvl6pPr marL="2743200" lvl="5" indent="-336550">
              <a:lnSpc>
                <a:spcPct val="115000"/>
              </a:lnSpc>
              <a:spcBef>
                <a:spcPts val="0"/>
              </a:spcBef>
              <a:spcAft>
                <a:spcPts val="0"/>
              </a:spcAft>
              <a:buClr>
                <a:schemeClr val="lt1"/>
              </a:buClr>
              <a:buSzPts val="1700"/>
              <a:buChar char="■"/>
              <a:defRPr>
                <a:solidFill>
                  <a:schemeClr val="lt1"/>
                </a:solidFill>
              </a:defRPr>
            </a:lvl6pPr>
            <a:lvl7pPr marL="3200400" lvl="6" indent="-336550">
              <a:lnSpc>
                <a:spcPct val="115000"/>
              </a:lnSpc>
              <a:spcBef>
                <a:spcPts val="0"/>
              </a:spcBef>
              <a:spcAft>
                <a:spcPts val="0"/>
              </a:spcAft>
              <a:buClr>
                <a:schemeClr val="lt1"/>
              </a:buClr>
              <a:buSzPts val="1700"/>
              <a:buChar char="●"/>
              <a:defRPr>
                <a:solidFill>
                  <a:schemeClr val="lt1"/>
                </a:solidFill>
              </a:defRPr>
            </a:lvl7pPr>
            <a:lvl8pPr marL="3657600" lvl="7" indent="-336550">
              <a:lnSpc>
                <a:spcPct val="115000"/>
              </a:lnSpc>
              <a:spcBef>
                <a:spcPts val="0"/>
              </a:spcBef>
              <a:spcAft>
                <a:spcPts val="0"/>
              </a:spcAft>
              <a:buClr>
                <a:schemeClr val="lt1"/>
              </a:buClr>
              <a:buSzPts val="1700"/>
              <a:buChar char="○"/>
              <a:defRPr>
                <a:solidFill>
                  <a:schemeClr val="lt1"/>
                </a:solidFill>
              </a:defRPr>
            </a:lvl8pPr>
            <a:lvl9pPr marL="4114800" lvl="8" indent="-336550">
              <a:lnSpc>
                <a:spcPct val="115000"/>
              </a:lnSpc>
              <a:spcBef>
                <a:spcPts val="0"/>
              </a:spcBef>
              <a:spcAft>
                <a:spcPts val="0"/>
              </a:spcAft>
              <a:buClr>
                <a:schemeClr val="lt1"/>
              </a:buClr>
              <a:buSzPts val="1700"/>
              <a:buChar char="■"/>
              <a:defRPr>
                <a:solidFill>
                  <a:schemeClr val="lt1"/>
                </a:solidFill>
              </a:defRPr>
            </a:lvl9pPr>
          </a:lstStyle>
          <a:p>
            <a:endParaRPr/>
          </a:p>
        </p:txBody>
      </p:sp>
      <p:sp>
        <p:nvSpPr>
          <p:cNvPr id="326" name="Google Shape;326;p48"/>
          <p:cNvSpPr txBox="1">
            <a:spLocks noGrp="1"/>
          </p:cNvSpPr>
          <p:nvPr>
            <p:ph type="body" idx="2"/>
          </p:nvPr>
        </p:nvSpPr>
        <p:spPr>
          <a:xfrm>
            <a:off x="4595076" y="2291377"/>
            <a:ext cx="3662100" cy="2028300"/>
          </a:xfrm>
          <a:prstGeom prst="rect">
            <a:avLst/>
          </a:prstGeom>
        </p:spPr>
        <p:txBody>
          <a:bodyPr spcFirstLastPara="1" wrap="square" lIns="91425" tIns="91425" rIns="91425" bIns="91425" anchor="t" anchorCtr="0">
            <a:spAutoFit/>
          </a:bodyPr>
          <a:lstStyle>
            <a:lvl1pPr marL="457200" lvl="0" indent="-336550">
              <a:lnSpc>
                <a:spcPct val="115000"/>
              </a:lnSpc>
              <a:spcBef>
                <a:spcPts val="0"/>
              </a:spcBef>
              <a:spcAft>
                <a:spcPts val="0"/>
              </a:spcAft>
              <a:buClr>
                <a:schemeClr val="lt1"/>
              </a:buClr>
              <a:buSzPts val="1700"/>
              <a:buChar char="●"/>
              <a:defRPr>
                <a:solidFill>
                  <a:schemeClr val="lt1"/>
                </a:solidFill>
              </a:defRPr>
            </a:lvl1pPr>
            <a:lvl2pPr marL="914400" lvl="1" indent="-336550">
              <a:lnSpc>
                <a:spcPct val="115000"/>
              </a:lnSpc>
              <a:spcBef>
                <a:spcPts val="0"/>
              </a:spcBef>
              <a:spcAft>
                <a:spcPts val="0"/>
              </a:spcAft>
              <a:buClr>
                <a:schemeClr val="lt1"/>
              </a:buClr>
              <a:buSzPts val="1700"/>
              <a:buChar char="○"/>
              <a:defRPr>
                <a:solidFill>
                  <a:schemeClr val="lt1"/>
                </a:solidFill>
              </a:defRPr>
            </a:lvl2pPr>
            <a:lvl3pPr marL="1371600" lvl="2" indent="-336550">
              <a:lnSpc>
                <a:spcPct val="115000"/>
              </a:lnSpc>
              <a:spcBef>
                <a:spcPts val="0"/>
              </a:spcBef>
              <a:spcAft>
                <a:spcPts val="0"/>
              </a:spcAft>
              <a:buClr>
                <a:schemeClr val="lt1"/>
              </a:buClr>
              <a:buSzPts val="1700"/>
              <a:buChar char="■"/>
              <a:defRPr>
                <a:solidFill>
                  <a:schemeClr val="lt1"/>
                </a:solidFill>
              </a:defRPr>
            </a:lvl3pPr>
            <a:lvl4pPr marL="1828800" lvl="3" indent="-336550">
              <a:lnSpc>
                <a:spcPct val="115000"/>
              </a:lnSpc>
              <a:spcBef>
                <a:spcPts val="0"/>
              </a:spcBef>
              <a:spcAft>
                <a:spcPts val="0"/>
              </a:spcAft>
              <a:buClr>
                <a:schemeClr val="lt1"/>
              </a:buClr>
              <a:buSzPts val="1700"/>
              <a:buChar char="●"/>
              <a:defRPr>
                <a:solidFill>
                  <a:schemeClr val="lt1"/>
                </a:solidFill>
              </a:defRPr>
            </a:lvl4pPr>
            <a:lvl5pPr marL="2286000" lvl="4" indent="-336550">
              <a:lnSpc>
                <a:spcPct val="115000"/>
              </a:lnSpc>
              <a:spcBef>
                <a:spcPts val="0"/>
              </a:spcBef>
              <a:spcAft>
                <a:spcPts val="0"/>
              </a:spcAft>
              <a:buClr>
                <a:schemeClr val="lt1"/>
              </a:buClr>
              <a:buSzPts val="1700"/>
              <a:buChar char="○"/>
              <a:defRPr>
                <a:solidFill>
                  <a:schemeClr val="lt1"/>
                </a:solidFill>
              </a:defRPr>
            </a:lvl5pPr>
            <a:lvl6pPr marL="2743200" lvl="5" indent="-336550">
              <a:lnSpc>
                <a:spcPct val="115000"/>
              </a:lnSpc>
              <a:spcBef>
                <a:spcPts val="0"/>
              </a:spcBef>
              <a:spcAft>
                <a:spcPts val="0"/>
              </a:spcAft>
              <a:buClr>
                <a:schemeClr val="lt1"/>
              </a:buClr>
              <a:buSzPts val="1700"/>
              <a:buChar char="■"/>
              <a:defRPr>
                <a:solidFill>
                  <a:schemeClr val="lt1"/>
                </a:solidFill>
              </a:defRPr>
            </a:lvl6pPr>
            <a:lvl7pPr marL="3200400" lvl="6" indent="-336550">
              <a:lnSpc>
                <a:spcPct val="115000"/>
              </a:lnSpc>
              <a:spcBef>
                <a:spcPts val="0"/>
              </a:spcBef>
              <a:spcAft>
                <a:spcPts val="0"/>
              </a:spcAft>
              <a:buClr>
                <a:schemeClr val="lt1"/>
              </a:buClr>
              <a:buSzPts val="1700"/>
              <a:buChar char="●"/>
              <a:defRPr>
                <a:solidFill>
                  <a:schemeClr val="lt1"/>
                </a:solidFill>
              </a:defRPr>
            </a:lvl7pPr>
            <a:lvl8pPr marL="3657600" lvl="7" indent="-336550">
              <a:lnSpc>
                <a:spcPct val="115000"/>
              </a:lnSpc>
              <a:spcBef>
                <a:spcPts val="0"/>
              </a:spcBef>
              <a:spcAft>
                <a:spcPts val="0"/>
              </a:spcAft>
              <a:buClr>
                <a:schemeClr val="lt1"/>
              </a:buClr>
              <a:buSzPts val="1700"/>
              <a:buChar char="○"/>
              <a:defRPr>
                <a:solidFill>
                  <a:schemeClr val="lt1"/>
                </a:solidFill>
              </a:defRPr>
            </a:lvl8pPr>
            <a:lvl9pPr marL="4114800" lvl="8" indent="-336550">
              <a:lnSpc>
                <a:spcPct val="115000"/>
              </a:lnSpc>
              <a:spcBef>
                <a:spcPts val="0"/>
              </a:spcBef>
              <a:spcAft>
                <a:spcPts val="0"/>
              </a:spcAft>
              <a:buClr>
                <a:schemeClr val="lt1"/>
              </a:buClr>
              <a:buSzPts val="1700"/>
              <a:buChar char="■"/>
              <a:defRPr>
                <a:solidFill>
                  <a:schemeClr val="lt1"/>
                </a:solidFill>
              </a:defRPr>
            </a:lvl9pPr>
          </a:lstStyle>
          <a:p>
            <a:endParaRPr/>
          </a:p>
        </p:txBody>
      </p:sp>
      <p:sp>
        <p:nvSpPr>
          <p:cNvPr id="327" name="Google Shape;327;p48"/>
          <p:cNvSpPr txBox="1">
            <a:spLocks noGrp="1"/>
          </p:cNvSpPr>
          <p:nvPr>
            <p:ph type="subTitle" idx="3"/>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
        <p:nvSpPr>
          <p:cNvPr id="328" name="Google Shape;328;p48"/>
          <p:cNvSpPr txBox="1">
            <a:spLocks noGrp="1"/>
          </p:cNvSpPr>
          <p:nvPr>
            <p:ph type="subTitle" idx="4"/>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heck for understanding">
  <p:cSld name="CAPTION_ONLY_1">
    <p:bg>
      <p:bgPr>
        <a:solidFill>
          <a:schemeClr val="lt1"/>
        </a:solidFill>
        <a:effectLst/>
      </p:bgPr>
    </p:bg>
    <p:spTree>
      <p:nvGrpSpPr>
        <p:cNvPr id="1" name="Shape 329"/>
        <p:cNvGrpSpPr/>
        <p:nvPr/>
      </p:nvGrpSpPr>
      <p:grpSpPr>
        <a:xfrm>
          <a:off x="0" y="0"/>
          <a:ext cx="0" cy="0"/>
          <a:chOff x="0" y="0"/>
          <a:chExt cx="0" cy="0"/>
        </a:xfrm>
      </p:grpSpPr>
      <p:grpSp>
        <p:nvGrpSpPr>
          <p:cNvPr id="330" name="Google Shape;330;p49"/>
          <p:cNvGrpSpPr/>
          <p:nvPr/>
        </p:nvGrpSpPr>
        <p:grpSpPr>
          <a:xfrm>
            <a:off x="0" y="-444900"/>
            <a:ext cx="9144000" cy="5588500"/>
            <a:chOff x="0" y="-444900"/>
            <a:chExt cx="9144000" cy="5588500"/>
          </a:xfrm>
        </p:grpSpPr>
        <p:sp>
          <p:nvSpPr>
            <p:cNvPr id="331" name="Google Shape;331;p49"/>
            <p:cNvSpPr/>
            <p:nvPr/>
          </p:nvSpPr>
          <p:spPr>
            <a:xfrm>
              <a:off x="0" y="100"/>
              <a:ext cx="9144000" cy="5143500"/>
            </a:xfrm>
            <a:prstGeom prst="snip1Rect">
              <a:avLst>
                <a:gd name="adj" fmla="val 408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Inter Tight"/>
                <a:ea typeface="Inter Tight"/>
                <a:cs typeface="Inter Tight"/>
                <a:sym typeface="Inter Tight"/>
              </a:endParaRPr>
            </a:p>
          </p:txBody>
        </p:sp>
        <p:sp>
          <p:nvSpPr>
            <p:cNvPr id="332" name="Google Shape;332;p49"/>
            <p:cNvSpPr/>
            <p:nvPr/>
          </p:nvSpPr>
          <p:spPr>
            <a:xfrm rot="10800000">
              <a:off x="7036475" y="1219850"/>
              <a:ext cx="2107500" cy="1861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Inter Tight"/>
                <a:ea typeface="Inter Tight"/>
                <a:cs typeface="Inter Tight"/>
                <a:sym typeface="Inter Tight"/>
              </a:endParaRPr>
            </a:p>
          </p:txBody>
        </p:sp>
        <p:sp>
          <p:nvSpPr>
            <p:cNvPr id="333" name="Google Shape;333;p49"/>
            <p:cNvSpPr/>
            <p:nvPr/>
          </p:nvSpPr>
          <p:spPr>
            <a:xfrm rot="4500068" flipH="1">
              <a:off x="7230762" y="-248045"/>
              <a:ext cx="1723726" cy="1714991"/>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334" name="Google Shape;334;p49"/>
          <p:cNvSpPr txBox="1">
            <a:spLocks noGrp="1"/>
          </p:cNvSpPr>
          <p:nvPr>
            <p:ph type="body" idx="1"/>
          </p:nvPr>
        </p:nvSpPr>
        <p:spPr>
          <a:xfrm>
            <a:off x="333925" y="3630575"/>
            <a:ext cx="6790800" cy="446400"/>
          </a:xfrm>
          <a:prstGeom prst="rect">
            <a:avLst/>
          </a:prstGeom>
        </p:spPr>
        <p:txBody>
          <a:bodyPr spcFirstLastPara="1" wrap="square" lIns="91425" tIns="91425" rIns="91425" bIns="91425" anchor="t" anchorCtr="0">
            <a:spAutoFit/>
          </a:bodyPr>
          <a:lstStyle>
            <a:lvl1pPr marL="457200" lvl="0" indent="-336550">
              <a:lnSpc>
                <a:spcPct val="115000"/>
              </a:lnSpc>
              <a:spcBef>
                <a:spcPts val="0"/>
              </a:spcBef>
              <a:spcAft>
                <a:spcPts val="0"/>
              </a:spcAft>
              <a:buClr>
                <a:schemeClr val="lt1"/>
              </a:buClr>
              <a:buSzPts val="1700"/>
              <a:buChar char="●"/>
              <a:defRPr>
                <a:solidFill>
                  <a:schemeClr val="lt1"/>
                </a:solidFill>
              </a:defRPr>
            </a:lvl1pPr>
            <a:lvl2pPr marL="914400" lvl="1" indent="-336550">
              <a:lnSpc>
                <a:spcPct val="115000"/>
              </a:lnSpc>
              <a:spcBef>
                <a:spcPts val="0"/>
              </a:spcBef>
              <a:spcAft>
                <a:spcPts val="0"/>
              </a:spcAft>
              <a:buClr>
                <a:schemeClr val="lt1"/>
              </a:buClr>
              <a:buSzPts val="1700"/>
              <a:buChar char="○"/>
              <a:defRPr>
                <a:solidFill>
                  <a:schemeClr val="lt1"/>
                </a:solidFill>
              </a:defRPr>
            </a:lvl2pPr>
            <a:lvl3pPr marL="1371600" lvl="2" indent="-336550">
              <a:lnSpc>
                <a:spcPct val="115000"/>
              </a:lnSpc>
              <a:spcBef>
                <a:spcPts val="0"/>
              </a:spcBef>
              <a:spcAft>
                <a:spcPts val="0"/>
              </a:spcAft>
              <a:buClr>
                <a:schemeClr val="lt1"/>
              </a:buClr>
              <a:buSzPts val="1700"/>
              <a:buChar char="■"/>
              <a:defRPr>
                <a:solidFill>
                  <a:schemeClr val="lt1"/>
                </a:solidFill>
              </a:defRPr>
            </a:lvl3pPr>
            <a:lvl4pPr marL="1828800" lvl="3" indent="-336550">
              <a:lnSpc>
                <a:spcPct val="115000"/>
              </a:lnSpc>
              <a:spcBef>
                <a:spcPts val="0"/>
              </a:spcBef>
              <a:spcAft>
                <a:spcPts val="0"/>
              </a:spcAft>
              <a:buClr>
                <a:schemeClr val="lt1"/>
              </a:buClr>
              <a:buSzPts val="1700"/>
              <a:buChar char="●"/>
              <a:defRPr>
                <a:solidFill>
                  <a:schemeClr val="lt1"/>
                </a:solidFill>
              </a:defRPr>
            </a:lvl4pPr>
            <a:lvl5pPr marL="2286000" lvl="4" indent="-336550">
              <a:lnSpc>
                <a:spcPct val="115000"/>
              </a:lnSpc>
              <a:spcBef>
                <a:spcPts val="0"/>
              </a:spcBef>
              <a:spcAft>
                <a:spcPts val="0"/>
              </a:spcAft>
              <a:buClr>
                <a:schemeClr val="lt1"/>
              </a:buClr>
              <a:buSzPts val="1700"/>
              <a:buChar char="○"/>
              <a:defRPr>
                <a:solidFill>
                  <a:schemeClr val="lt1"/>
                </a:solidFill>
              </a:defRPr>
            </a:lvl5pPr>
            <a:lvl6pPr marL="2743200" lvl="5" indent="-336550">
              <a:lnSpc>
                <a:spcPct val="115000"/>
              </a:lnSpc>
              <a:spcBef>
                <a:spcPts val="0"/>
              </a:spcBef>
              <a:spcAft>
                <a:spcPts val="0"/>
              </a:spcAft>
              <a:buClr>
                <a:schemeClr val="lt1"/>
              </a:buClr>
              <a:buSzPts val="1700"/>
              <a:buChar char="■"/>
              <a:defRPr>
                <a:solidFill>
                  <a:schemeClr val="lt1"/>
                </a:solidFill>
              </a:defRPr>
            </a:lvl6pPr>
            <a:lvl7pPr marL="3200400" lvl="6" indent="-336550">
              <a:lnSpc>
                <a:spcPct val="115000"/>
              </a:lnSpc>
              <a:spcBef>
                <a:spcPts val="0"/>
              </a:spcBef>
              <a:spcAft>
                <a:spcPts val="0"/>
              </a:spcAft>
              <a:buClr>
                <a:schemeClr val="lt1"/>
              </a:buClr>
              <a:buSzPts val="1700"/>
              <a:buChar char="●"/>
              <a:defRPr>
                <a:solidFill>
                  <a:schemeClr val="lt1"/>
                </a:solidFill>
              </a:defRPr>
            </a:lvl7pPr>
            <a:lvl8pPr marL="3657600" lvl="7" indent="-336550">
              <a:lnSpc>
                <a:spcPct val="115000"/>
              </a:lnSpc>
              <a:spcBef>
                <a:spcPts val="0"/>
              </a:spcBef>
              <a:spcAft>
                <a:spcPts val="0"/>
              </a:spcAft>
              <a:buClr>
                <a:schemeClr val="lt1"/>
              </a:buClr>
              <a:buSzPts val="1700"/>
              <a:buChar char="○"/>
              <a:defRPr>
                <a:solidFill>
                  <a:schemeClr val="lt1"/>
                </a:solidFill>
              </a:defRPr>
            </a:lvl8pPr>
            <a:lvl9pPr marL="4114800" lvl="8" indent="-336550">
              <a:lnSpc>
                <a:spcPct val="115000"/>
              </a:lnSpc>
              <a:spcBef>
                <a:spcPts val="0"/>
              </a:spcBef>
              <a:spcAft>
                <a:spcPts val="0"/>
              </a:spcAft>
              <a:buClr>
                <a:schemeClr val="lt1"/>
              </a:buClr>
              <a:buSzPts val="1700"/>
              <a:buChar char="■"/>
              <a:defRPr>
                <a:solidFill>
                  <a:schemeClr val="lt1"/>
                </a:solidFill>
              </a:defRPr>
            </a:lvl9pPr>
          </a:lstStyle>
          <a:p>
            <a:endParaRPr/>
          </a:p>
        </p:txBody>
      </p:sp>
      <p:sp>
        <p:nvSpPr>
          <p:cNvPr id="335" name="Google Shape;335;p49"/>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6" name="Google Shape;336;p49"/>
          <p:cNvSpPr txBox="1">
            <a:spLocks noGrp="1"/>
          </p:cNvSpPr>
          <p:nvPr>
            <p:ph type="title"/>
          </p:nvPr>
        </p:nvSpPr>
        <p:spPr>
          <a:xfrm>
            <a:off x="333925" y="1249513"/>
            <a:ext cx="3662100" cy="960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37" name="Google Shape;337;p49"/>
          <p:cNvSpPr txBox="1">
            <a:spLocks noGrp="1"/>
          </p:cNvSpPr>
          <p:nvPr>
            <p:ph type="subTitle" idx="2"/>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
        <p:nvSpPr>
          <p:cNvPr id="338" name="Google Shape;338;p49"/>
          <p:cNvSpPr txBox="1">
            <a:spLocks noGrp="1"/>
          </p:cNvSpPr>
          <p:nvPr>
            <p:ph type="subTitle" idx="3"/>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
        <p:nvSpPr>
          <p:cNvPr id="339" name="Google Shape;339;p49"/>
          <p:cNvSpPr txBox="1">
            <a:spLocks noGrp="1"/>
          </p:cNvSpPr>
          <p:nvPr>
            <p:ph type="body" idx="4"/>
          </p:nvPr>
        </p:nvSpPr>
        <p:spPr>
          <a:xfrm>
            <a:off x="333925" y="3184176"/>
            <a:ext cx="6790800" cy="446400"/>
          </a:xfrm>
          <a:prstGeom prst="rect">
            <a:avLst/>
          </a:prstGeom>
        </p:spPr>
        <p:txBody>
          <a:bodyPr spcFirstLastPara="1" wrap="square" lIns="91425" tIns="91425" rIns="91425" bIns="91425" anchor="t" anchorCtr="0">
            <a:spAutoFit/>
          </a:bodyPr>
          <a:lstStyle>
            <a:lvl1pPr marL="457200" lvl="0" indent="-336550">
              <a:lnSpc>
                <a:spcPct val="115000"/>
              </a:lnSpc>
              <a:spcBef>
                <a:spcPts val="0"/>
              </a:spcBef>
              <a:spcAft>
                <a:spcPts val="0"/>
              </a:spcAft>
              <a:buClr>
                <a:schemeClr val="lt1"/>
              </a:buClr>
              <a:buSzPts val="1700"/>
              <a:buChar char="●"/>
              <a:defRPr>
                <a:solidFill>
                  <a:schemeClr val="lt1"/>
                </a:solidFill>
              </a:defRPr>
            </a:lvl1pPr>
            <a:lvl2pPr marL="914400" lvl="1" indent="-336550">
              <a:lnSpc>
                <a:spcPct val="115000"/>
              </a:lnSpc>
              <a:spcBef>
                <a:spcPts val="0"/>
              </a:spcBef>
              <a:spcAft>
                <a:spcPts val="0"/>
              </a:spcAft>
              <a:buClr>
                <a:schemeClr val="lt1"/>
              </a:buClr>
              <a:buSzPts val="1700"/>
              <a:buChar char="○"/>
              <a:defRPr>
                <a:solidFill>
                  <a:schemeClr val="lt1"/>
                </a:solidFill>
              </a:defRPr>
            </a:lvl2pPr>
            <a:lvl3pPr marL="1371600" lvl="2" indent="-336550">
              <a:lnSpc>
                <a:spcPct val="115000"/>
              </a:lnSpc>
              <a:spcBef>
                <a:spcPts val="0"/>
              </a:spcBef>
              <a:spcAft>
                <a:spcPts val="0"/>
              </a:spcAft>
              <a:buClr>
                <a:schemeClr val="lt1"/>
              </a:buClr>
              <a:buSzPts val="1700"/>
              <a:buChar char="■"/>
              <a:defRPr>
                <a:solidFill>
                  <a:schemeClr val="lt1"/>
                </a:solidFill>
              </a:defRPr>
            </a:lvl3pPr>
            <a:lvl4pPr marL="1828800" lvl="3" indent="-336550">
              <a:lnSpc>
                <a:spcPct val="115000"/>
              </a:lnSpc>
              <a:spcBef>
                <a:spcPts val="0"/>
              </a:spcBef>
              <a:spcAft>
                <a:spcPts val="0"/>
              </a:spcAft>
              <a:buClr>
                <a:schemeClr val="lt1"/>
              </a:buClr>
              <a:buSzPts val="1700"/>
              <a:buChar char="●"/>
              <a:defRPr>
                <a:solidFill>
                  <a:schemeClr val="lt1"/>
                </a:solidFill>
              </a:defRPr>
            </a:lvl4pPr>
            <a:lvl5pPr marL="2286000" lvl="4" indent="-336550">
              <a:lnSpc>
                <a:spcPct val="115000"/>
              </a:lnSpc>
              <a:spcBef>
                <a:spcPts val="0"/>
              </a:spcBef>
              <a:spcAft>
                <a:spcPts val="0"/>
              </a:spcAft>
              <a:buClr>
                <a:schemeClr val="lt1"/>
              </a:buClr>
              <a:buSzPts val="1700"/>
              <a:buChar char="○"/>
              <a:defRPr>
                <a:solidFill>
                  <a:schemeClr val="lt1"/>
                </a:solidFill>
              </a:defRPr>
            </a:lvl5pPr>
            <a:lvl6pPr marL="2743200" lvl="5" indent="-336550">
              <a:lnSpc>
                <a:spcPct val="115000"/>
              </a:lnSpc>
              <a:spcBef>
                <a:spcPts val="0"/>
              </a:spcBef>
              <a:spcAft>
                <a:spcPts val="0"/>
              </a:spcAft>
              <a:buClr>
                <a:schemeClr val="lt1"/>
              </a:buClr>
              <a:buSzPts val="1700"/>
              <a:buChar char="■"/>
              <a:defRPr>
                <a:solidFill>
                  <a:schemeClr val="lt1"/>
                </a:solidFill>
              </a:defRPr>
            </a:lvl6pPr>
            <a:lvl7pPr marL="3200400" lvl="6" indent="-336550">
              <a:lnSpc>
                <a:spcPct val="115000"/>
              </a:lnSpc>
              <a:spcBef>
                <a:spcPts val="0"/>
              </a:spcBef>
              <a:spcAft>
                <a:spcPts val="0"/>
              </a:spcAft>
              <a:buClr>
                <a:schemeClr val="lt1"/>
              </a:buClr>
              <a:buSzPts val="1700"/>
              <a:buChar char="●"/>
              <a:defRPr>
                <a:solidFill>
                  <a:schemeClr val="lt1"/>
                </a:solidFill>
              </a:defRPr>
            </a:lvl7pPr>
            <a:lvl8pPr marL="3657600" lvl="7" indent="-336550">
              <a:lnSpc>
                <a:spcPct val="115000"/>
              </a:lnSpc>
              <a:spcBef>
                <a:spcPts val="0"/>
              </a:spcBef>
              <a:spcAft>
                <a:spcPts val="0"/>
              </a:spcAft>
              <a:buClr>
                <a:schemeClr val="lt1"/>
              </a:buClr>
              <a:buSzPts val="1700"/>
              <a:buChar char="○"/>
              <a:defRPr>
                <a:solidFill>
                  <a:schemeClr val="lt1"/>
                </a:solidFill>
              </a:defRPr>
            </a:lvl8pPr>
            <a:lvl9pPr marL="4114800" lvl="8" indent="-336550">
              <a:lnSpc>
                <a:spcPct val="115000"/>
              </a:lnSpc>
              <a:spcBef>
                <a:spcPts val="0"/>
              </a:spcBef>
              <a:spcAft>
                <a:spcPts val="0"/>
              </a:spcAft>
              <a:buClr>
                <a:schemeClr val="lt1"/>
              </a:buClr>
              <a:buSzPts val="1700"/>
              <a:buChar char="■"/>
              <a:defRPr>
                <a:solidFill>
                  <a:schemeClr val="lt1"/>
                </a:solidFill>
              </a:defRPr>
            </a:lvl9pPr>
          </a:lstStyle>
          <a:p>
            <a:endParaRPr/>
          </a:p>
        </p:txBody>
      </p:sp>
      <p:sp>
        <p:nvSpPr>
          <p:cNvPr id="340" name="Google Shape;340;p49"/>
          <p:cNvSpPr txBox="1">
            <a:spLocks noGrp="1"/>
          </p:cNvSpPr>
          <p:nvPr>
            <p:ph type="body" idx="5"/>
          </p:nvPr>
        </p:nvSpPr>
        <p:spPr>
          <a:xfrm>
            <a:off x="333925" y="2737776"/>
            <a:ext cx="6790800" cy="446400"/>
          </a:xfrm>
          <a:prstGeom prst="rect">
            <a:avLst/>
          </a:prstGeom>
        </p:spPr>
        <p:txBody>
          <a:bodyPr spcFirstLastPara="1" wrap="square" lIns="91425" tIns="91425" rIns="91425" bIns="91425" anchor="t" anchorCtr="0">
            <a:spAutoFit/>
          </a:bodyPr>
          <a:lstStyle>
            <a:lvl1pPr marL="457200" lvl="0" indent="-336550">
              <a:lnSpc>
                <a:spcPct val="115000"/>
              </a:lnSpc>
              <a:spcBef>
                <a:spcPts val="0"/>
              </a:spcBef>
              <a:spcAft>
                <a:spcPts val="0"/>
              </a:spcAft>
              <a:buClr>
                <a:schemeClr val="lt1"/>
              </a:buClr>
              <a:buSzPts val="1700"/>
              <a:buChar char="●"/>
              <a:defRPr>
                <a:solidFill>
                  <a:schemeClr val="lt1"/>
                </a:solidFill>
              </a:defRPr>
            </a:lvl1pPr>
            <a:lvl2pPr marL="914400" lvl="1" indent="-336550">
              <a:lnSpc>
                <a:spcPct val="115000"/>
              </a:lnSpc>
              <a:spcBef>
                <a:spcPts val="0"/>
              </a:spcBef>
              <a:spcAft>
                <a:spcPts val="0"/>
              </a:spcAft>
              <a:buClr>
                <a:schemeClr val="lt1"/>
              </a:buClr>
              <a:buSzPts val="1700"/>
              <a:buChar char="○"/>
              <a:defRPr>
                <a:solidFill>
                  <a:schemeClr val="lt1"/>
                </a:solidFill>
              </a:defRPr>
            </a:lvl2pPr>
            <a:lvl3pPr marL="1371600" lvl="2" indent="-336550">
              <a:lnSpc>
                <a:spcPct val="115000"/>
              </a:lnSpc>
              <a:spcBef>
                <a:spcPts val="0"/>
              </a:spcBef>
              <a:spcAft>
                <a:spcPts val="0"/>
              </a:spcAft>
              <a:buClr>
                <a:schemeClr val="lt1"/>
              </a:buClr>
              <a:buSzPts val="1700"/>
              <a:buChar char="■"/>
              <a:defRPr>
                <a:solidFill>
                  <a:schemeClr val="lt1"/>
                </a:solidFill>
              </a:defRPr>
            </a:lvl3pPr>
            <a:lvl4pPr marL="1828800" lvl="3" indent="-336550">
              <a:lnSpc>
                <a:spcPct val="115000"/>
              </a:lnSpc>
              <a:spcBef>
                <a:spcPts val="0"/>
              </a:spcBef>
              <a:spcAft>
                <a:spcPts val="0"/>
              </a:spcAft>
              <a:buClr>
                <a:schemeClr val="lt1"/>
              </a:buClr>
              <a:buSzPts val="1700"/>
              <a:buChar char="●"/>
              <a:defRPr>
                <a:solidFill>
                  <a:schemeClr val="lt1"/>
                </a:solidFill>
              </a:defRPr>
            </a:lvl4pPr>
            <a:lvl5pPr marL="2286000" lvl="4" indent="-336550">
              <a:lnSpc>
                <a:spcPct val="115000"/>
              </a:lnSpc>
              <a:spcBef>
                <a:spcPts val="0"/>
              </a:spcBef>
              <a:spcAft>
                <a:spcPts val="0"/>
              </a:spcAft>
              <a:buClr>
                <a:schemeClr val="lt1"/>
              </a:buClr>
              <a:buSzPts val="1700"/>
              <a:buChar char="○"/>
              <a:defRPr>
                <a:solidFill>
                  <a:schemeClr val="lt1"/>
                </a:solidFill>
              </a:defRPr>
            </a:lvl5pPr>
            <a:lvl6pPr marL="2743200" lvl="5" indent="-336550">
              <a:lnSpc>
                <a:spcPct val="115000"/>
              </a:lnSpc>
              <a:spcBef>
                <a:spcPts val="0"/>
              </a:spcBef>
              <a:spcAft>
                <a:spcPts val="0"/>
              </a:spcAft>
              <a:buClr>
                <a:schemeClr val="lt1"/>
              </a:buClr>
              <a:buSzPts val="1700"/>
              <a:buChar char="■"/>
              <a:defRPr>
                <a:solidFill>
                  <a:schemeClr val="lt1"/>
                </a:solidFill>
              </a:defRPr>
            </a:lvl6pPr>
            <a:lvl7pPr marL="3200400" lvl="6" indent="-336550">
              <a:lnSpc>
                <a:spcPct val="115000"/>
              </a:lnSpc>
              <a:spcBef>
                <a:spcPts val="0"/>
              </a:spcBef>
              <a:spcAft>
                <a:spcPts val="0"/>
              </a:spcAft>
              <a:buClr>
                <a:schemeClr val="lt1"/>
              </a:buClr>
              <a:buSzPts val="1700"/>
              <a:buChar char="●"/>
              <a:defRPr>
                <a:solidFill>
                  <a:schemeClr val="lt1"/>
                </a:solidFill>
              </a:defRPr>
            </a:lvl7pPr>
            <a:lvl8pPr marL="3657600" lvl="7" indent="-336550">
              <a:lnSpc>
                <a:spcPct val="115000"/>
              </a:lnSpc>
              <a:spcBef>
                <a:spcPts val="0"/>
              </a:spcBef>
              <a:spcAft>
                <a:spcPts val="0"/>
              </a:spcAft>
              <a:buClr>
                <a:schemeClr val="lt1"/>
              </a:buClr>
              <a:buSzPts val="1700"/>
              <a:buChar char="○"/>
              <a:defRPr>
                <a:solidFill>
                  <a:schemeClr val="lt1"/>
                </a:solidFill>
              </a:defRPr>
            </a:lvl8pPr>
            <a:lvl9pPr marL="4114800" lvl="8" indent="-336550">
              <a:lnSpc>
                <a:spcPct val="115000"/>
              </a:lnSpc>
              <a:spcBef>
                <a:spcPts val="0"/>
              </a:spcBef>
              <a:spcAft>
                <a:spcPts val="0"/>
              </a:spcAft>
              <a:buClr>
                <a:schemeClr val="lt1"/>
              </a:buClr>
              <a:buSzPts val="1700"/>
              <a:buChar char="■"/>
              <a:defRPr>
                <a:solidFill>
                  <a:schemeClr val="lt1"/>
                </a:solidFill>
              </a:defRPr>
            </a:lvl9pPr>
          </a:lstStyle>
          <a:p>
            <a:endParaRPr/>
          </a:p>
        </p:txBody>
      </p:sp>
      <p:sp>
        <p:nvSpPr>
          <p:cNvPr id="341" name="Google Shape;341;p49"/>
          <p:cNvSpPr txBox="1">
            <a:spLocks noGrp="1"/>
          </p:cNvSpPr>
          <p:nvPr>
            <p:ph type="body" idx="6"/>
          </p:nvPr>
        </p:nvSpPr>
        <p:spPr>
          <a:xfrm>
            <a:off x="333925" y="2291377"/>
            <a:ext cx="6790800" cy="446400"/>
          </a:xfrm>
          <a:prstGeom prst="rect">
            <a:avLst/>
          </a:prstGeom>
        </p:spPr>
        <p:txBody>
          <a:bodyPr spcFirstLastPara="1" wrap="square" lIns="91425" tIns="91425" rIns="91425" bIns="91425" anchor="t" anchorCtr="0">
            <a:spAutoFit/>
          </a:bodyPr>
          <a:lstStyle>
            <a:lvl1pPr marL="457200" lvl="0" indent="-336550">
              <a:lnSpc>
                <a:spcPct val="115000"/>
              </a:lnSpc>
              <a:spcBef>
                <a:spcPts val="0"/>
              </a:spcBef>
              <a:spcAft>
                <a:spcPts val="0"/>
              </a:spcAft>
              <a:buClr>
                <a:schemeClr val="lt1"/>
              </a:buClr>
              <a:buSzPts val="1700"/>
              <a:buChar char="●"/>
              <a:defRPr>
                <a:solidFill>
                  <a:schemeClr val="lt1"/>
                </a:solidFill>
              </a:defRPr>
            </a:lvl1pPr>
            <a:lvl2pPr marL="914400" lvl="1" indent="-336550">
              <a:lnSpc>
                <a:spcPct val="115000"/>
              </a:lnSpc>
              <a:spcBef>
                <a:spcPts val="0"/>
              </a:spcBef>
              <a:spcAft>
                <a:spcPts val="0"/>
              </a:spcAft>
              <a:buClr>
                <a:schemeClr val="lt1"/>
              </a:buClr>
              <a:buSzPts val="1700"/>
              <a:buChar char="○"/>
              <a:defRPr>
                <a:solidFill>
                  <a:schemeClr val="lt1"/>
                </a:solidFill>
              </a:defRPr>
            </a:lvl2pPr>
            <a:lvl3pPr marL="1371600" lvl="2" indent="-336550">
              <a:lnSpc>
                <a:spcPct val="115000"/>
              </a:lnSpc>
              <a:spcBef>
                <a:spcPts val="0"/>
              </a:spcBef>
              <a:spcAft>
                <a:spcPts val="0"/>
              </a:spcAft>
              <a:buClr>
                <a:schemeClr val="lt1"/>
              </a:buClr>
              <a:buSzPts val="1700"/>
              <a:buChar char="■"/>
              <a:defRPr>
                <a:solidFill>
                  <a:schemeClr val="lt1"/>
                </a:solidFill>
              </a:defRPr>
            </a:lvl3pPr>
            <a:lvl4pPr marL="1828800" lvl="3" indent="-336550">
              <a:lnSpc>
                <a:spcPct val="115000"/>
              </a:lnSpc>
              <a:spcBef>
                <a:spcPts val="0"/>
              </a:spcBef>
              <a:spcAft>
                <a:spcPts val="0"/>
              </a:spcAft>
              <a:buClr>
                <a:schemeClr val="lt1"/>
              </a:buClr>
              <a:buSzPts val="1700"/>
              <a:buChar char="●"/>
              <a:defRPr>
                <a:solidFill>
                  <a:schemeClr val="lt1"/>
                </a:solidFill>
              </a:defRPr>
            </a:lvl4pPr>
            <a:lvl5pPr marL="2286000" lvl="4" indent="-336550">
              <a:lnSpc>
                <a:spcPct val="115000"/>
              </a:lnSpc>
              <a:spcBef>
                <a:spcPts val="0"/>
              </a:spcBef>
              <a:spcAft>
                <a:spcPts val="0"/>
              </a:spcAft>
              <a:buClr>
                <a:schemeClr val="lt1"/>
              </a:buClr>
              <a:buSzPts val="1700"/>
              <a:buChar char="○"/>
              <a:defRPr>
                <a:solidFill>
                  <a:schemeClr val="lt1"/>
                </a:solidFill>
              </a:defRPr>
            </a:lvl5pPr>
            <a:lvl6pPr marL="2743200" lvl="5" indent="-336550">
              <a:lnSpc>
                <a:spcPct val="115000"/>
              </a:lnSpc>
              <a:spcBef>
                <a:spcPts val="0"/>
              </a:spcBef>
              <a:spcAft>
                <a:spcPts val="0"/>
              </a:spcAft>
              <a:buClr>
                <a:schemeClr val="lt1"/>
              </a:buClr>
              <a:buSzPts val="1700"/>
              <a:buChar char="■"/>
              <a:defRPr>
                <a:solidFill>
                  <a:schemeClr val="lt1"/>
                </a:solidFill>
              </a:defRPr>
            </a:lvl6pPr>
            <a:lvl7pPr marL="3200400" lvl="6" indent="-336550">
              <a:lnSpc>
                <a:spcPct val="115000"/>
              </a:lnSpc>
              <a:spcBef>
                <a:spcPts val="0"/>
              </a:spcBef>
              <a:spcAft>
                <a:spcPts val="0"/>
              </a:spcAft>
              <a:buClr>
                <a:schemeClr val="lt1"/>
              </a:buClr>
              <a:buSzPts val="1700"/>
              <a:buChar char="●"/>
              <a:defRPr>
                <a:solidFill>
                  <a:schemeClr val="lt1"/>
                </a:solidFill>
              </a:defRPr>
            </a:lvl7pPr>
            <a:lvl8pPr marL="3657600" lvl="7" indent="-336550">
              <a:lnSpc>
                <a:spcPct val="115000"/>
              </a:lnSpc>
              <a:spcBef>
                <a:spcPts val="0"/>
              </a:spcBef>
              <a:spcAft>
                <a:spcPts val="0"/>
              </a:spcAft>
              <a:buClr>
                <a:schemeClr val="lt1"/>
              </a:buClr>
              <a:buSzPts val="1700"/>
              <a:buChar char="○"/>
              <a:defRPr>
                <a:solidFill>
                  <a:schemeClr val="lt1"/>
                </a:solidFill>
              </a:defRPr>
            </a:lvl8pPr>
            <a:lvl9pPr marL="4114800" lvl="8" indent="-336550">
              <a:lnSpc>
                <a:spcPct val="115000"/>
              </a:lnSpc>
              <a:spcBef>
                <a:spcPts val="0"/>
              </a:spcBef>
              <a:spcAft>
                <a:spcPts val="0"/>
              </a:spcAft>
              <a:buClr>
                <a:schemeClr val="lt1"/>
              </a:buClr>
              <a:buSzPts val="1700"/>
              <a:buChar char="■"/>
              <a:defRPr>
                <a:solidFill>
                  <a:schemeClr val="lt1"/>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ig type">
  <p:cSld name="BIG_NUMBER">
    <p:bg>
      <p:bgPr>
        <a:solidFill>
          <a:schemeClr val="lt2"/>
        </a:solidFill>
        <a:effectLst/>
      </p:bgPr>
    </p:bg>
    <p:spTree>
      <p:nvGrpSpPr>
        <p:cNvPr id="1" name="Shape 342"/>
        <p:cNvGrpSpPr/>
        <p:nvPr/>
      </p:nvGrpSpPr>
      <p:grpSpPr>
        <a:xfrm>
          <a:off x="0" y="0"/>
          <a:ext cx="0" cy="0"/>
          <a:chOff x="0" y="0"/>
          <a:chExt cx="0" cy="0"/>
        </a:xfrm>
      </p:grpSpPr>
      <p:sp>
        <p:nvSpPr>
          <p:cNvPr id="343" name="Google Shape;343;p50"/>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344" name="Google Shape;344;p50"/>
          <p:cNvSpPr txBox="1"/>
          <p:nvPr/>
        </p:nvSpPr>
        <p:spPr>
          <a:xfrm>
            <a:off x="2479675" y="2285400"/>
            <a:ext cx="4184700" cy="5727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45" name="Google Shape;345;p50"/>
          <p:cNvGrpSpPr/>
          <p:nvPr/>
        </p:nvGrpSpPr>
        <p:grpSpPr>
          <a:xfrm rot="300150">
            <a:off x="1277165" y="536719"/>
            <a:ext cx="6594752" cy="4068617"/>
            <a:chOff x="1277284" y="536521"/>
            <a:chExt cx="6594691" cy="4068580"/>
          </a:xfrm>
        </p:grpSpPr>
        <p:grpSp>
          <p:nvGrpSpPr>
            <p:cNvPr id="346" name="Google Shape;346;p50"/>
            <p:cNvGrpSpPr/>
            <p:nvPr/>
          </p:nvGrpSpPr>
          <p:grpSpPr>
            <a:xfrm>
              <a:off x="1277284" y="891662"/>
              <a:ext cx="6594077" cy="3357715"/>
              <a:chOff x="1277284" y="891662"/>
              <a:chExt cx="6594077" cy="3357715"/>
            </a:xfrm>
          </p:grpSpPr>
          <p:sp>
            <p:nvSpPr>
              <p:cNvPr id="347" name="Google Shape;347;p50"/>
              <p:cNvSpPr/>
              <p:nvPr/>
            </p:nvSpPr>
            <p:spPr>
              <a:xfrm rot="-2190">
                <a:off x="6458566" y="1876325"/>
                <a:ext cx="1412700" cy="1390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a:ea typeface="Inter Tight"/>
                  <a:cs typeface="Inter Tight"/>
                  <a:sym typeface="Inter Tight"/>
                </a:endParaRPr>
              </a:p>
            </p:txBody>
          </p:sp>
          <p:sp>
            <p:nvSpPr>
              <p:cNvPr id="348" name="Google Shape;348;p50"/>
              <p:cNvSpPr/>
              <p:nvPr/>
            </p:nvSpPr>
            <p:spPr>
              <a:xfrm rot="-2453" flipH="1">
                <a:off x="1277283" y="893727"/>
                <a:ext cx="4625401" cy="3354000"/>
              </a:xfrm>
              <a:prstGeom prst="snip1Rect">
                <a:avLst>
                  <a:gd name="adj" fmla="val 49693"/>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SemiBold"/>
                  <a:ea typeface="Inter Tight SemiBold"/>
                  <a:cs typeface="Inter Tight SemiBold"/>
                  <a:sym typeface="Inter Tight SemiBold"/>
                </a:endParaRPr>
              </a:p>
            </p:txBody>
          </p:sp>
          <p:sp>
            <p:nvSpPr>
              <p:cNvPr id="349" name="Google Shape;349;p50"/>
              <p:cNvSpPr/>
              <p:nvPr/>
            </p:nvSpPr>
            <p:spPr>
              <a:xfrm rot="10797547" flipH="1">
                <a:off x="3245660" y="893312"/>
                <a:ext cx="4625701" cy="3354000"/>
              </a:xfrm>
              <a:prstGeom prst="snip1Rect">
                <a:avLst>
                  <a:gd name="adj" fmla="val 49663"/>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SemiBold"/>
                  <a:ea typeface="Inter Tight SemiBold"/>
                  <a:cs typeface="Inter Tight SemiBold"/>
                  <a:sym typeface="Inter Tight SemiBold"/>
                </a:endParaRPr>
              </a:p>
            </p:txBody>
          </p:sp>
          <p:sp>
            <p:nvSpPr>
              <p:cNvPr id="350" name="Google Shape;350;p50"/>
              <p:cNvSpPr/>
              <p:nvPr/>
            </p:nvSpPr>
            <p:spPr>
              <a:xfrm rot="-2190">
                <a:off x="1277395" y="1877958"/>
                <a:ext cx="1412700" cy="1390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Inter Tight"/>
                  <a:ea typeface="Inter Tight"/>
                  <a:cs typeface="Inter Tight"/>
                  <a:sym typeface="Inter Tight"/>
                </a:endParaRPr>
              </a:p>
            </p:txBody>
          </p:sp>
        </p:grpSp>
        <p:sp>
          <p:nvSpPr>
            <p:cNvPr id="351" name="Google Shape;351;p50"/>
            <p:cNvSpPr/>
            <p:nvPr/>
          </p:nvSpPr>
          <p:spPr>
            <a:xfrm rot="-4517241">
              <a:off x="1416960" y="705331"/>
              <a:ext cx="1386770" cy="1361580"/>
            </a:xfrm>
            <a:prstGeom prst="rtTriangl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SemiBold"/>
                <a:ea typeface="Inter Tight SemiBold"/>
                <a:cs typeface="Inter Tight SemiBold"/>
                <a:sym typeface="Inter Tight SemiBold"/>
              </a:endParaRPr>
            </a:p>
          </p:txBody>
        </p:sp>
        <p:sp>
          <p:nvSpPr>
            <p:cNvPr id="352" name="Google Shape;352;p50"/>
            <p:cNvSpPr/>
            <p:nvPr/>
          </p:nvSpPr>
          <p:spPr>
            <a:xfrm rot="6281922">
              <a:off x="6346470" y="3074659"/>
              <a:ext cx="1384510" cy="1363185"/>
            </a:xfrm>
            <a:prstGeom prst="rtTriangl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Tight SemiBold"/>
                <a:ea typeface="Inter Tight SemiBold"/>
                <a:cs typeface="Inter Tight SemiBold"/>
                <a:sym typeface="Inter Tight SemiBold"/>
              </a:endParaRPr>
            </a:p>
          </p:txBody>
        </p:sp>
      </p:grpSp>
      <p:sp>
        <p:nvSpPr>
          <p:cNvPr id="353" name="Google Shape;353;p50"/>
          <p:cNvSpPr txBox="1">
            <a:spLocks noGrp="1"/>
          </p:cNvSpPr>
          <p:nvPr>
            <p:ph type="title"/>
          </p:nvPr>
        </p:nvSpPr>
        <p:spPr>
          <a:xfrm>
            <a:off x="2479675" y="2285400"/>
            <a:ext cx="41847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4" name="Google Shape;354;p50"/>
          <p:cNvSpPr txBox="1">
            <a:spLocks noGrp="1"/>
          </p:cNvSpPr>
          <p:nvPr>
            <p:ph type="subTitle" idx="1"/>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
        <p:nvSpPr>
          <p:cNvPr id="355" name="Google Shape;355;p50"/>
          <p:cNvSpPr txBox="1">
            <a:spLocks noGrp="1"/>
          </p:cNvSpPr>
          <p:nvPr>
            <p:ph type="subTitle" idx="2"/>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ustom blank" type="blank">
  <p:cSld name="BLANK">
    <p:bg>
      <p:bgPr>
        <a:solidFill>
          <a:schemeClr val="lt1"/>
        </a:solidFill>
        <a:effectLst/>
      </p:bgPr>
    </p:bg>
    <p:spTree>
      <p:nvGrpSpPr>
        <p:cNvPr id="1" name="Shape 356"/>
        <p:cNvGrpSpPr/>
        <p:nvPr/>
      </p:nvGrpSpPr>
      <p:grpSpPr>
        <a:xfrm>
          <a:off x="0" y="0"/>
          <a:ext cx="0" cy="0"/>
          <a:chOff x="0" y="0"/>
          <a:chExt cx="0" cy="0"/>
        </a:xfrm>
      </p:grpSpPr>
      <p:sp>
        <p:nvSpPr>
          <p:cNvPr id="357" name="Google Shape;357;p51"/>
          <p:cNvSpPr txBox="1">
            <a:spLocks noGrp="1"/>
          </p:cNvSpPr>
          <p:nvPr>
            <p:ph type="sldNum" idx="12"/>
          </p:nvPr>
        </p:nvSpPr>
        <p:spPr>
          <a:xfrm>
            <a:off x="8318025" y="205550"/>
            <a:ext cx="548700" cy="3936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58" name="Google Shape;358;p51"/>
          <p:cNvSpPr txBox="1">
            <a:spLocks noGrp="1"/>
          </p:cNvSpPr>
          <p:nvPr>
            <p:ph type="subTitle" idx="1"/>
          </p:nvPr>
        </p:nvSpPr>
        <p:spPr>
          <a:xfrm>
            <a:off x="1716575" y="205550"/>
            <a:ext cx="28554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
        <p:nvSpPr>
          <p:cNvPr id="359" name="Google Shape;359;p51"/>
          <p:cNvSpPr txBox="1">
            <a:spLocks noGrp="1"/>
          </p:cNvSpPr>
          <p:nvPr>
            <p:ph type="subTitle" idx="2"/>
          </p:nvPr>
        </p:nvSpPr>
        <p:spPr>
          <a:xfrm>
            <a:off x="333925" y="205550"/>
            <a:ext cx="1353300" cy="292500"/>
          </a:xfrm>
          <a:prstGeom prst="rect">
            <a:avLst/>
          </a:prstGeom>
        </p:spPr>
        <p:txBody>
          <a:bodyPr spcFirstLastPara="1" wrap="square" lIns="91425" tIns="91425" rIns="91425" bIns="91425" anchor="t" anchorCtr="0">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heme" Target="../theme/theme2.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475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a:endParaRPr/>
          </a:p>
        </p:txBody>
      </p:sp>
      <p:sp>
        <p:nvSpPr>
          <p:cNvPr id="52" name="Google Shape;52;p13"/>
          <p:cNvSpPr txBox="1">
            <a:spLocks noGrp="1"/>
          </p:cNvSpPr>
          <p:nvPr>
            <p:ph type="body" idx="1"/>
          </p:nvPr>
        </p:nvSpPr>
        <p:spPr>
          <a:xfrm>
            <a:off x="311700" y="1152475"/>
            <a:ext cx="8475600" cy="3416400"/>
          </a:xfrm>
          <a:prstGeom prst="rect">
            <a:avLst/>
          </a:prstGeom>
          <a:noFill/>
          <a:ln>
            <a:noFill/>
          </a:ln>
        </p:spPr>
        <p:txBody>
          <a:bodyPr spcFirstLastPara="1" wrap="square" lIns="91425" tIns="91425" rIns="91425" bIns="91425" anchor="t" anchorCtr="0">
            <a:spAutoFit/>
          </a:bodyPr>
          <a:lstStyle>
            <a:lvl1pPr marL="457200" lvl="0"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marL="914400" lvl="1"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marL="1371600" lvl="2"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marL="1828800" lvl="3"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marL="2286000" lvl="4"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marL="2743200" lvl="5"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marL="3200400" lvl="6"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marL="3657600" lvl="7"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marL="4114800" lvl="8" indent="-33655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a:endParaRPr/>
          </a:p>
        </p:txBody>
      </p:sp>
      <p:sp>
        <p:nvSpPr>
          <p:cNvPr id="53" name="Google Shape;53;p13"/>
          <p:cNvSpPr txBox="1">
            <a:spLocks noGrp="1"/>
          </p:cNvSpPr>
          <p:nvPr>
            <p:ph type="sldNum" idx="12"/>
          </p:nvPr>
        </p:nvSpPr>
        <p:spPr>
          <a:xfrm>
            <a:off x="8260675" y="205550"/>
            <a:ext cx="548700" cy="292500"/>
          </a:xfrm>
          <a:prstGeom prst="rect">
            <a:avLst/>
          </a:prstGeom>
          <a:noFill/>
          <a:ln>
            <a:noFill/>
          </a:ln>
        </p:spPr>
        <p:txBody>
          <a:bodyPr spcFirstLastPara="1" wrap="square" lIns="91425" tIns="91425" rIns="91425" bIns="91425" anchor="t" anchorCtr="0">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jilp.org/vol10/v10paper8.pdf" TargetMode="External"/><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hyperlink" Target="https://celerdata.com/glossary/what-is-the-slru-algorithm-and-why-does-it-mat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hyperlink" Target="https://doxygen.gem5.org/release/current/index.html" TargetMode="External"/><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2"/>
          <p:cNvSpPr txBox="1">
            <a:spLocks noGrp="1"/>
          </p:cNvSpPr>
          <p:nvPr>
            <p:ph type="ctrTitle"/>
          </p:nvPr>
        </p:nvSpPr>
        <p:spPr>
          <a:xfrm>
            <a:off x="1826325" y="1559575"/>
            <a:ext cx="5494800" cy="156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EC513 Presentation</a:t>
            </a:r>
            <a:endParaRPr/>
          </a:p>
        </p:txBody>
      </p:sp>
      <p:sp>
        <p:nvSpPr>
          <p:cNvPr id="365" name="Google Shape;365;p52"/>
          <p:cNvSpPr txBox="1">
            <a:spLocks noGrp="1"/>
          </p:cNvSpPr>
          <p:nvPr>
            <p:ph type="subTitle" idx="1"/>
          </p:nvPr>
        </p:nvSpPr>
        <p:spPr>
          <a:xfrm>
            <a:off x="1826325" y="3252475"/>
            <a:ext cx="4904400" cy="954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Yixing Yao, Animisha, Arthur Hua, Ronghao 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1"/>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10</a:t>
            </a:fld>
            <a:endParaRPr/>
          </a:p>
        </p:txBody>
      </p:sp>
      <p:sp>
        <p:nvSpPr>
          <p:cNvPr id="433" name="Google Shape;433;p61"/>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References</a:t>
            </a:r>
            <a:endParaRPr/>
          </a:p>
        </p:txBody>
      </p:sp>
      <p:sp>
        <p:nvSpPr>
          <p:cNvPr id="434" name="Google Shape;434;p61"/>
          <p:cNvSpPr txBox="1">
            <a:spLocks noGrp="1"/>
          </p:cNvSpPr>
          <p:nvPr>
            <p:ph type="body" idx="4294967295"/>
          </p:nvPr>
        </p:nvSpPr>
        <p:spPr>
          <a:xfrm>
            <a:off x="333925" y="1496875"/>
            <a:ext cx="8475600" cy="2501100"/>
          </a:xfrm>
          <a:prstGeom prst="rect">
            <a:avLst/>
          </a:prstGeom>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595959"/>
              </a:buClr>
              <a:buSzPts val="1800"/>
              <a:buFont typeface="Arial"/>
              <a:buChar char="●"/>
            </a:pPr>
            <a:r>
              <a:rPr lang="en" sz="1800" u="sng">
                <a:solidFill>
                  <a:schemeClr val="hlink"/>
                </a:solidFill>
                <a:latin typeface="Arial"/>
                <a:ea typeface="Arial"/>
                <a:cs typeface="Arial"/>
                <a:sym typeface="Arial"/>
                <a:hlinkClick r:id="rId3"/>
              </a:rPr>
              <a:t>https://jilp.org/vol10/v10paper8.pdf</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 sz="1800" u="sng">
                <a:solidFill>
                  <a:schemeClr val="hlink"/>
                </a:solidFill>
                <a:latin typeface="Arial"/>
                <a:ea typeface="Arial"/>
                <a:cs typeface="Arial"/>
                <a:sym typeface="Arial"/>
                <a:hlinkClick r:id="rId4"/>
              </a:rPr>
              <a:t>https://celerdata.com/glossary/what-is-the-slru-algorithm-and-why-does-it-matter</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Introduction</a:t>
            </a:r>
            <a:endParaRPr/>
          </a:p>
        </p:txBody>
      </p:sp>
      <p:sp>
        <p:nvSpPr>
          <p:cNvPr id="371" name="Google Shape;371;p53"/>
          <p:cNvSpPr txBox="1">
            <a:spLocks noGrp="1"/>
          </p:cNvSpPr>
          <p:nvPr>
            <p:ph type="body" idx="1"/>
          </p:nvPr>
        </p:nvSpPr>
        <p:spPr>
          <a:xfrm>
            <a:off x="333925" y="1163150"/>
            <a:ext cx="8475600" cy="2681400"/>
          </a:xfrm>
          <a:prstGeom prst="rect">
            <a:avLst/>
          </a:prstGeom>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We observed that although many blocks sit at the LRU end, they’ve actually been accessed multiple times. Conversely, some blocks that were inserted more recently have only been accessed once or twice.</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342900" algn="l" rtl="0">
              <a:lnSpc>
                <a:spcPct val="115000"/>
              </a:lnSpc>
              <a:spcBef>
                <a:spcPts val="120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We also observed that in some cases blocks have different importance according to load/store. So add a tax due to the prediction of load/store for each block may also increase the performance.</a:t>
            </a:r>
            <a:endParaRPr sz="1800">
              <a:solidFill>
                <a:srgbClr val="595959"/>
              </a:solidFill>
              <a:latin typeface="Arial"/>
              <a:ea typeface="Arial"/>
              <a:cs typeface="Arial"/>
              <a:sym typeface="Arial"/>
            </a:endParaRPr>
          </a:p>
        </p:txBody>
      </p:sp>
      <p:sp>
        <p:nvSpPr>
          <p:cNvPr id="372" name="Google Shape;372;p53"/>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sldNum" idx="12"/>
          </p:nvPr>
        </p:nvSpPr>
        <p:spPr>
          <a:xfrm>
            <a:off x="8072650" y="0"/>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3</a:t>
            </a:fld>
            <a:endParaRPr/>
          </a:p>
        </p:txBody>
      </p:sp>
      <p:sp>
        <p:nvSpPr>
          <p:cNvPr id="378" name="Google Shape;378;p54"/>
          <p:cNvSpPr txBox="1">
            <a:spLocks noGrp="1"/>
          </p:cNvSpPr>
          <p:nvPr>
            <p:ph type="title"/>
          </p:nvPr>
        </p:nvSpPr>
        <p:spPr>
          <a:xfrm>
            <a:off x="4572000" y="178433"/>
            <a:ext cx="3662100" cy="9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Final Algorithm</a:t>
            </a:r>
            <a:endParaRPr/>
          </a:p>
        </p:txBody>
      </p:sp>
      <p:sp>
        <p:nvSpPr>
          <p:cNvPr id="379" name="Google Shape;379;p54"/>
          <p:cNvSpPr txBox="1">
            <a:spLocks noGrp="1"/>
          </p:cNvSpPr>
          <p:nvPr>
            <p:ph type="body" idx="1"/>
          </p:nvPr>
        </p:nvSpPr>
        <p:spPr>
          <a:xfrm>
            <a:off x="4527350" y="1165540"/>
            <a:ext cx="3662100" cy="3232500"/>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A replacement policy that sorts the least visited blocks and picks the middle touched block to be replaced</a:t>
            </a:r>
            <a:endParaRPr sz="1800">
              <a:solidFill>
                <a:srgbClr val="595959"/>
              </a:solidFill>
              <a:latin typeface="Arial"/>
              <a:ea typeface="Arial"/>
              <a:cs typeface="Arial"/>
              <a:sym typeface="Arial"/>
            </a:endParaRPr>
          </a:p>
          <a:p>
            <a:pPr marL="457200" lvl="0" indent="-342900" algn="l" rtl="0">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Idea was to flatten the difference in performance between most recently touched and least recently touched to provide a more consistent performance on certain benchmarks.</a:t>
            </a:r>
            <a:endParaRPr/>
          </a:p>
        </p:txBody>
      </p:sp>
      <p:sp>
        <p:nvSpPr>
          <p:cNvPr id="380" name="Google Shape;380;p54"/>
          <p:cNvSpPr txBox="1">
            <a:spLocks noGrp="1"/>
          </p:cNvSpPr>
          <p:nvPr>
            <p:ph type="title"/>
          </p:nvPr>
        </p:nvSpPr>
        <p:spPr>
          <a:xfrm>
            <a:off x="258700" y="178421"/>
            <a:ext cx="3662100" cy="9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 Plan</a:t>
            </a:r>
            <a:endParaRPr/>
          </a:p>
        </p:txBody>
      </p:sp>
      <p:sp>
        <p:nvSpPr>
          <p:cNvPr id="381" name="Google Shape;381;p54"/>
          <p:cNvSpPr txBox="1">
            <a:spLocks noGrp="1"/>
          </p:cNvSpPr>
          <p:nvPr>
            <p:ph type="body" idx="1"/>
          </p:nvPr>
        </p:nvSpPr>
        <p:spPr>
          <a:xfrm>
            <a:off x="258700" y="1220277"/>
            <a:ext cx="3662100" cy="3494100"/>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Implementing PSLRU which is a weighted LRU with visit count and load store prediction</a:t>
            </a:r>
            <a:endParaRPr sz="1800">
              <a:solidFill>
                <a:srgbClr val="595959"/>
              </a:solidFill>
              <a:latin typeface="Arial"/>
              <a:ea typeface="Arial"/>
              <a:cs typeface="Arial"/>
              <a:sym typeface="Arial"/>
            </a:endParaRPr>
          </a:p>
          <a:p>
            <a:pPr marL="457200" lvl="0" indent="-342900" algn="l" rtl="0">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Load misses are more costly than store misses</a:t>
            </a:r>
            <a:endParaRPr sz="1800">
              <a:solidFill>
                <a:srgbClr val="595959"/>
              </a:solidFill>
              <a:latin typeface="Arial"/>
              <a:ea typeface="Arial"/>
              <a:cs typeface="Arial"/>
              <a:sym typeface="Arial"/>
            </a:endParaRPr>
          </a:p>
          <a:p>
            <a:pPr marL="457200" lvl="0" indent="-342900" algn="l" rtl="0">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Gives each block a score based on visitCount, last tick touched and if it is a load store.</a:t>
            </a:r>
            <a:endParaRPr sz="1800">
              <a:solidFill>
                <a:srgbClr val="595959"/>
              </a:solidFill>
              <a:latin typeface="Arial"/>
              <a:ea typeface="Arial"/>
              <a:cs typeface="Arial"/>
              <a:sym typeface="Arial"/>
            </a:endParaRPr>
          </a:p>
          <a:p>
            <a:pPr marL="457200" lvl="0" indent="0" algn="l" rtl="0">
              <a:spcBef>
                <a:spcPts val="0"/>
              </a:spcBef>
              <a:spcAft>
                <a:spcPts val="0"/>
              </a:spcAft>
              <a:buNone/>
            </a:pPr>
            <a:endParaRPr sz="1800">
              <a:solidFill>
                <a:srgbClr val="595959"/>
              </a:solidFill>
              <a:latin typeface="Arial"/>
              <a:ea typeface="Arial"/>
              <a:cs typeface="Arial"/>
              <a:sym typeface="Arial"/>
            </a:endParaRPr>
          </a:p>
          <a:p>
            <a:pPr marL="45720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5"/>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Difference</a:t>
            </a:r>
            <a:endParaRPr/>
          </a:p>
        </p:txBody>
      </p:sp>
      <p:sp>
        <p:nvSpPr>
          <p:cNvPr id="387" name="Google Shape;387;p55"/>
          <p:cNvSpPr txBox="1">
            <a:spLocks noGrp="1"/>
          </p:cNvSpPr>
          <p:nvPr>
            <p:ph type="body" idx="1"/>
          </p:nvPr>
        </p:nvSpPr>
        <p:spPr>
          <a:xfrm>
            <a:off x="333925" y="1163150"/>
            <a:ext cx="8475600" cy="2373600"/>
          </a:xfrm>
          <a:prstGeom prst="rect">
            <a:avLst/>
          </a:prstGeom>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LRU: Mark each block with a last touch time when the block is setted or touched. When selecting which one should be replaced, always choose the one with lowest last touch time.</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AutoNum type="arabicPeriod"/>
            </a:pPr>
            <a:r>
              <a:rPr lang="en" sz="1800">
                <a:solidFill>
                  <a:srgbClr val="595959"/>
                </a:solidFill>
                <a:latin typeface="Arial"/>
                <a:ea typeface="Arial"/>
                <a:cs typeface="Arial"/>
                <a:sym typeface="Arial"/>
              </a:rPr>
              <a:t>Our project: Mark each block with its VisitCount number. Set it as 1 when it is setted. Add 1 when it is touched. During selection, find blocks with least number of VisitCount, and just choose the one in the middle among those blocks, which just have one iteration.</a:t>
            </a:r>
            <a:endParaRPr sz="1800">
              <a:solidFill>
                <a:srgbClr val="595959"/>
              </a:solidFill>
              <a:latin typeface="Arial"/>
              <a:ea typeface="Arial"/>
              <a:cs typeface="Arial"/>
              <a:sym typeface="Arial"/>
            </a:endParaRPr>
          </a:p>
        </p:txBody>
      </p:sp>
      <p:sp>
        <p:nvSpPr>
          <p:cNvPr id="388" name="Google Shape;388;p55"/>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6"/>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Challenges</a:t>
            </a:r>
            <a:endParaRPr/>
          </a:p>
        </p:txBody>
      </p:sp>
      <p:sp>
        <p:nvSpPr>
          <p:cNvPr id="394" name="Google Shape;394;p56"/>
          <p:cNvSpPr txBox="1">
            <a:spLocks noGrp="1"/>
          </p:cNvSpPr>
          <p:nvPr>
            <p:ph type="body" idx="1"/>
          </p:nvPr>
        </p:nvSpPr>
        <p:spPr>
          <a:xfrm>
            <a:off x="333925" y="1163150"/>
            <a:ext cx="8475600" cy="4237500"/>
          </a:xfrm>
          <a:prstGeom prst="rect">
            <a:avLst/>
          </a:prstGeom>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Predicting load store which would assign a weighted score depending on the instruction type</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342900" algn="l" rtl="0">
              <a:lnSpc>
                <a:spcPct val="115000"/>
              </a:lnSpc>
              <a:spcBef>
                <a:spcPts val="1200"/>
              </a:spcBef>
              <a:spcAft>
                <a:spcPts val="0"/>
              </a:spcAft>
              <a:buClr>
                <a:srgbClr val="595959"/>
              </a:buClr>
              <a:buSzPts val="1800"/>
              <a:buFont typeface="Arial"/>
              <a:buChar char="●"/>
            </a:pPr>
            <a:r>
              <a:rPr lang="en" sz="1800">
                <a:solidFill>
                  <a:srgbClr val="595959"/>
                </a:solidFill>
                <a:latin typeface="Arial"/>
                <a:ea typeface="Arial"/>
                <a:cs typeface="Arial"/>
                <a:sym typeface="Arial"/>
              </a:rPr>
              <a:t>Tried to use the Packetptr pkt to use the functions pkt.isRead() and pkt.isWrite() to add weight</a:t>
            </a:r>
            <a:endParaRPr sz="1800">
              <a:solidFill>
                <a:srgbClr val="595959"/>
              </a:solidFill>
              <a:latin typeface="Arial"/>
              <a:ea typeface="Arial"/>
              <a:cs typeface="Arial"/>
              <a:sym typeface="Arial"/>
            </a:endParaRPr>
          </a:p>
          <a:p>
            <a:pPr marL="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342900" algn="l" rtl="0">
              <a:lnSpc>
                <a:spcPct val="115000"/>
              </a:lnSpc>
              <a:spcBef>
                <a:spcPts val="1200"/>
              </a:spcBef>
              <a:spcAft>
                <a:spcPts val="0"/>
              </a:spcAft>
              <a:buClr>
                <a:srgbClr val="595959"/>
              </a:buClr>
              <a:buSzPts val="1800"/>
              <a:buFont typeface="Arial"/>
              <a:buChar char="●"/>
            </a:pPr>
            <a:r>
              <a:rPr lang="en" sz="1800">
                <a:solidFill>
                  <a:srgbClr val="595959"/>
                </a:solidFill>
                <a:latin typeface="Arial"/>
                <a:ea typeface="Arial"/>
                <a:cs typeface="Arial"/>
                <a:sym typeface="Arial"/>
              </a:rPr>
              <a:t>However overriding the original touch function to include the pkt pointer was a challenge</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Clr>
                <a:schemeClr val="accent1"/>
              </a:buClr>
              <a:buSzPts val="1100"/>
              <a:buFont typeface="Arial"/>
              <a:buNone/>
            </a:pPr>
            <a:endParaRPr sz="1800">
              <a:solidFill>
                <a:srgbClr val="595959"/>
              </a:solidFill>
              <a:latin typeface="Arial"/>
              <a:ea typeface="Arial"/>
              <a:cs typeface="Arial"/>
              <a:sym typeface="Arial"/>
            </a:endParaRPr>
          </a:p>
          <a:p>
            <a:pPr marL="0" lvl="0" indent="0" algn="l" rtl="0">
              <a:spcBef>
                <a:spcPts val="1200"/>
              </a:spcBef>
              <a:spcAft>
                <a:spcPts val="1200"/>
              </a:spcAft>
              <a:buNone/>
            </a:pPr>
            <a:endParaRPr/>
          </a:p>
        </p:txBody>
      </p:sp>
      <p:sp>
        <p:nvSpPr>
          <p:cNvPr id="395" name="Google Shape;395;p56"/>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5</a:t>
            </a:fld>
            <a:endParaRPr/>
          </a:p>
        </p:txBody>
      </p:sp>
      <p:pic>
        <p:nvPicPr>
          <p:cNvPr id="396" name="Google Shape;396;p56"/>
          <p:cNvPicPr preferRelativeResize="0"/>
          <p:nvPr/>
        </p:nvPicPr>
        <p:blipFill>
          <a:blip r:embed="rId3">
            <a:alphaModFix/>
          </a:blip>
          <a:stretch>
            <a:fillRect/>
          </a:stretch>
        </p:blipFill>
        <p:spPr>
          <a:xfrm>
            <a:off x="3879250" y="4051900"/>
            <a:ext cx="4381425" cy="970550"/>
          </a:xfrm>
          <a:prstGeom prst="rect">
            <a:avLst/>
          </a:prstGeom>
          <a:noFill/>
          <a:ln>
            <a:noFill/>
          </a:ln>
        </p:spPr>
      </p:pic>
      <p:pic>
        <p:nvPicPr>
          <p:cNvPr id="397" name="Google Shape;397;p56"/>
          <p:cNvPicPr preferRelativeResize="0"/>
          <p:nvPr/>
        </p:nvPicPr>
        <p:blipFill>
          <a:blip r:embed="rId4">
            <a:alphaModFix/>
          </a:blip>
          <a:stretch>
            <a:fillRect/>
          </a:stretch>
        </p:blipFill>
        <p:spPr>
          <a:xfrm>
            <a:off x="3879244" y="2871307"/>
            <a:ext cx="4381425" cy="82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7"/>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6</a:t>
            </a:fld>
            <a:endParaRPr/>
          </a:p>
        </p:txBody>
      </p:sp>
      <p:sp>
        <p:nvSpPr>
          <p:cNvPr id="403" name="Google Shape;403;p57"/>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Working for our Replacement Policy</a:t>
            </a:r>
            <a:endParaRPr/>
          </a:p>
        </p:txBody>
      </p:sp>
      <p:sp>
        <p:nvSpPr>
          <p:cNvPr id="404" name="Google Shape;404;p57"/>
          <p:cNvSpPr txBox="1">
            <a:spLocks noGrp="1"/>
          </p:cNvSpPr>
          <p:nvPr>
            <p:ph type="body" idx="4294967295"/>
          </p:nvPr>
        </p:nvSpPr>
        <p:spPr>
          <a:xfrm>
            <a:off x="333925" y="1496875"/>
            <a:ext cx="8475600" cy="4391400"/>
          </a:xfrm>
          <a:prstGeom prst="rect">
            <a:avLst/>
          </a:prstGeom>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Instead of using read and write we sorted the least visited blocks and chose the median touched</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342900" algn="l" rtl="0">
              <a:lnSpc>
                <a:spcPct val="115000"/>
              </a:lnSpc>
              <a:spcBef>
                <a:spcPts val="1200"/>
              </a:spcBef>
              <a:spcAft>
                <a:spcPts val="0"/>
              </a:spcAft>
              <a:buClr>
                <a:srgbClr val="595959"/>
              </a:buClr>
              <a:buSzPts val="1800"/>
              <a:buFont typeface="Arial"/>
              <a:buChar char="●"/>
            </a:pPr>
            <a:r>
              <a:rPr lang="en" sz="1800">
                <a:solidFill>
                  <a:srgbClr val="595959"/>
                </a:solidFill>
                <a:latin typeface="Arial"/>
                <a:ea typeface="Arial"/>
                <a:cs typeface="Arial"/>
                <a:sym typeface="Arial"/>
              </a:rPr>
              <a:t>Our replacement policy is like a hybrid of LRU and LFU policies</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342900" algn="l" rtl="0">
              <a:lnSpc>
                <a:spcPct val="115000"/>
              </a:lnSpc>
              <a:spcBef>
                <a:spcPts val="1200"/>
              </a:spcBef>
              <a:spcAft>
                <a:spcPts val="0"/>
              </a:spcAft>
              <a:buClr>
                <a:srgbClr val="595959"/>
              </a:buClr>
              <a:buSzPts val="1800"/>
              <a:buFont typeface="Arial"/>
              <a:buChar char="●"/>
            </a:pPr>
            <a:r>
              <a:rPr lang="en" sz="1800">
                <a:solidFill>
                  <a:srgbClr val="595959"/>
                </a:solidFill>
                <a:latin typeface="Arial"/>
                <a:ea typeface="Arial"/>
                <a:cs typeface="Arial"/>
                <a:sym typeface="Arial"/>
              </a:rPr>
              <a:t>Ideally we would have chosen a victim based on most recently touched along with a weighted score</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0" lvl="0" indent="0" algn="l" rtl="0">
              <a:spcBef>
                <a:spcPts val="1200"/>
              </a:spcBef>
              <a:spcAft>
                <a:spcPts val="1200"/>
              </a:spcAft>
              <a:buNone/>
            </a:pPr>
            <a:endParaRPr/>
          </a:p>
        </p:txBody>
      </p:sp>
      <p:pic>
        <p:nvPicPr>
          <p:cNvPr id="405" name="Google Shape;405;p57"/>
          <p:cNvPicPr preferRelativeResize="0"/>
          <p:nvPr/>
        </p:nvPicPr>
        <p:blipFill>
          <a:blip r:embed="rId3">
            <a:alphaModFix/>
          </a:blip>
          <a:stretch>
            <a:fillRect/>
          </a:stretch>
        </p:blipFill>
        <p:spPr>
          <a:xfrm>
            <a:off x="4505125" y="1831075"/>
            <a:ext cx="4120449" cy="101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8"/>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7</a:t>
            </a:fld>
            <a:endParaRPr/>
          </a:p>
        </p:txBody>
      </p:sp>
      <p:sp>
        <p:nvSpPr>
          <p:cNvPr id="411" name="Google Shape;411;p58"/>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Results Comparison</a:t>
            </a:r>
            <a:endParaRPr/>
          </a:p>
        </p:txBody>
      </p:sp>
      <p:pic>
        <p:nvPicPr>
          <p:cNvPr id="1030" name="Picture 6">
            <a:extLst>
              <a:ext uri="{FF2B5EF4-FFF2-40B4-BE49-F238E27FC236}">
                <a16:creationId xmlns:a16="http://schemas.microsoft.com/office/drawing/2014/main" id="{31DD2366-89D9-E357-8753-6F05E5ABD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5" y="1139688"/>
            <a:ext cx="4456162" cy="25780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6CCFD5E-B062-F26A-13E8-A08E6281F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307" y="1171219"/>
            <a:ext cx="4407327" cy="25780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9"/>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8</a:t>
            </a:fld>
            <a:endParaRPr/>
          </a:p>
        </p:txBody>
      </p:sp>
      <p:sp>
        <p:nvSpPr>
          <p:cNvPr id="419" name="Google Shape;419;p59"/>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If we can start over</a:t>
            </a:r>
            <a:endParaRPr/>
          </a:p>
        </p:txBody>
      </p:sp>
      <p:sp>
        <p:nvSpPr>
          <p:cNvPr id="420" name="Google Shape;420;p59"/>
          <p:cNvSpPr txBox="1">
            <a:spLocks noGrp="1"/>
          </p:cNvSpPr>
          <p:nvPr>
            <p:ph type="body" idx="4294967295"/>
          </p:nvPr>
        </p:nvSpPr>
        <p:spPr>
          <a:xfrm>
            <a:off x="333925" y="1496875"/>
            <a:ext cx="8475600" cy="2055000"/>
          </a:xfrm>
          <a:prstGeom prst="rect">
            <a:avLst/>
          </a:prstGeom>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Trying to use real LRU policy for selecting among the blocks with lowest Visitcount</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Trying to find how to transmit the packet port to replacement policy which might require rewriting the base class</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Use two link list instead of loop to protect hot blocks and cold blocks separately in sequence of LRU.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0"/>
          <p:cNvSpPr txBox="1">
            <a:spLocks noGrp="1"/>
          </p:cNvSpPr>
          <p:nvPr>
            <p:ph type="sldNum" idx="12"/>
          </p:nvPr>
        </p:nvSpPr>
        <p:spPr>
          <a:xfrm>
            <a:off x="8260675" y="205550"/>
            <a:ext cx="548700" cy="2925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9</a:t>
            </a:fld>
            <a:endParaRPr/>
          </a:p>
        </p:txBody>
      </p:sp>
      <p:sp>
        <p:nvSpPr>
          <p:cNvPr id="426" name="Google Shape;426;p60"/>
          <p:cNvSpPr txBox="1">
            <a:spLocks noGrp="1"/>
          </p:cNvSpPr>
          <p:nvPr>
            <p:ph type="title"/>
          </p:nvPr>
        </p:nvSpPr>
        <p:spPr>
          <a:xfrm>
            <a:off x="333925" y="587150"/>
            <a:ext cx="8475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Suggestions</a:t>
            </a:r>
            <a:endParaRPr/>
          </a:p>
        </p:txBody>
      </p:sp>
      <p:sp>
        <p:nvSpPr>
          <p:cNvPr id="427" name="Google Shape;427;p60"/>
          <p:cNvSpPr txBox="1">
            <a:spLocks noGrp="1"/>
          </p:cNvSpPr>
          <p:nvPr>
            <p:ph type="body" idx="4294967295"/>
          </p:nvPr>
        </p:nvSpPr>
        <p:spPr>
          <a:xfrm>
            <a:off x="333925" y="1496875"/>
            <a:ext cx="8475600" cy="2501100"/>
          </a:xfrm>
          <a:prstGeom prst="rect">
            <a:avLst/>
          </a:prstGeom>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595959"/>
              </a:buClr>
              <a:buSzPts val="1800"/>
              <a:buFont typeface="Arial"/>
              <a:buChar char="●"/>
            </a:pPr>
            <a:r>
              <a:rPr lang="en" sz="1800" u="sng">
                <a:solidFill>
                  <a:schemeClr val="folHlink"/>
                </a:solidFill>
                <a:latin typeface="Arial"/>
                <a:ea typeface="Arial"/>
                <a:cs typeface="Arial"/>
                <a:sym typeface="Arial"/>
                <a:hlinkClick r:id="rId3">
                  <a:extLst>
                    <a:ext uri="{A12FA001-AC4F-418D-AE19-62706E023703}">
                      <ahyp:hlinkClr xmlns:ahyp="http://schemas.microsoft.com/office/drawing/2018/hyperlinkcolor" val="tx"/>
                    </a:ext>
                  </a:extLst>
                </a:hlinkClick>
              </a:rPr>
              <a:t>https://doxygen.gem5.org/release/current/index.html</a:t>
            </a:r>
            <a:r>
              <a:rPr lang="en" sz="1800">
                <a:solidFill>
                  <a:srgbClr val="595959"/>
                </a:solidFill>
                <a:latin typeface="Arial"/>
                <a:ea typeface="Arial"/>
                <a:cs typeface="Arial"/>
                <a:sym typeface="Arial"/>
              </a:rPr>
              <a:t> This page is really helpful for finding where classes are defined</a:t>
            </a:r>
            <a:endParaRPr sz="1800">
              <a:solidFill>
                <a:srgbClr val="595959"/>
              </a:solidFill>
              <a:latin typeface="Arial"/>
              <a:ea typeface="Arial"/>
              <a:cs typeface="Arial"/>
              <a:sym typeface="Arial"/>
            </a:endParaRPr>
          </a:p>
          <a:p>
            <a:pPr marL="457200" lvl="0" indent="-342900" algn="l" rtl="0">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Start early since the huge cost of time for simulation</a:t>
            </a: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457200" lvl="0" indent="0" algn="l" rtl="0">
              <a:lnSpc>
                <a:spcPct val="115000"/>
              </a:lnSpc>
              <a:spcBef>
                <a:spcPts val="1200"/>
              </a:spcBef>
              <a:spcAft>
                <a:spcPts val="0"/>
              </a:spcAft>
              <a:buNone/>
            </a:pPr>
            <a:endParaRPr sz="1800">
              <a:solidFill>
                <a:srgbClr val="595959"/>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全屏显示(16:9)</PresentationFormat>
  <Paragraphs>84</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Arial</vt:lpstr>
      <vt:lpstr>Inter Tight</vt:lpstr>
      <vt:lpstr>Inter Tight SemiBold</vt:lpstr>
      <vt:lpstr>Roboto Mono</vt:lpstr>
      <vt:lpstr>Inter Tight Medium</vt:lpstr>
      <vt:lpstr>Simple Light</vt:lpstr>
      <vt:lpstr>Lesson 1</vt:lpstr>
      <vt:lpstr>EC513 Presentation</vt:lpstr>
      <vt:lpstr>Introduction</vt:lpstr>
      <vt:lpstr>Final Algorithm</vt:lpstr>
      <vt:lpstr>Difference</vt:lpstr>
      <vt:lpstr>Challenges</vt:lpstr>
      <vt:lpstr>Working for our Replacement Policy</vt:lpstr>
      <vt:lpstr>Results Comparison</vt:lpstr>
      <vt:lpstr>If we can start over</vt:lpstr>
      <vt:lpstr>Suggestions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一星 姚</cp:lastModifiedBy>
  <cp:revision>1</cp:revision>
  <dcterms:modified xsi:type="dcterms:W3CDTF">2025-05-02T02:20:25Z</dcterms:modified>
</cp:coreProperties>
</file>