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DB8"/>
    <a:srgbClr val="FE3E51"/>
    <a:srgbClr val="E3E310"/>
    <a:srgbClr val="51CED9"/>
    <a:srgbClr val="629C97"/>
    <a:srgbClr val="00849D"/>
    <a:srgbClr val="A73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1CC7-E461-6E49-9BDB-141DEA78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165A-4DD4-7149-9A3D-8B9D2140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B536-C72A-D549-A310-8051669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BFE4-4B26-8B43-AC55-A6BAEACA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DEE3-EF80-3A4D-A78A-2957DEEA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8ACC-AF85-DE49-BA54-8D0F5D1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9A069-0C95-044E-A9C7-FAC32B39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B260-9AEB-7849-A862-9CBBB1C3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6FB3-79CC-B94E-8B32-25A5B959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3DA2-87DB-3242-889E-310D9D0D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7D301-AFB9-3B40-B69B-8113C5577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AAEC-E334-114D-97B4-820EA6B0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1927-8C63-8740-BA62-72F8BB9F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EE35-6CF7-8D4D-8F82-A352E31B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7F65-4892-C241-9FB5-1C844D00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884B-65E2-EC4B-831A-89ECFDFB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A479-1636-1347-BABE-C422EE4A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AEE2-0F6B-7C45-8C6A-4ECEC04B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1E1B-8F67-E843-A6D6-DBA43544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7A6-F162-D040-9ED2-E018BD72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B837-4645-7848-8AD0-0D042589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794D5-4DEB-DD4E-9531-5FD7FCD3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63BD-3A28-DF46-B02D-3DFB24B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33E0-2FD5-A448-95AB-10DF8D1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85FA-9E3B-4343-8135-22E1E356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512E-6F76-414B-BED3-37988B1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207A-F286-1640-B499-AC63AA4B0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08AE8-E1BF-5F44-9044-BD2E95D2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F84D2-893F-BD4D-8F9E-DE3BB69F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0C47-9D3D-104A-AE83-4373A6FF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30B-2F80-3846-A1DF-657A0F1E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8B1C-F91D-EF4F-B1B9-88795DD3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34B1-56FB-F143-BA31-CC08696E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E5C9-AD68-3549-B019-5A813D80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42804-5484-A84B-806D-DED95FCB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48862-211F-7B41-8D29-474F5D21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FCE5F-500E-1F43-9D1F-7582D4EE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3BCFC-B7E5-7644-AB8C-2ED9A91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DB0F4-61D1-5841-ADAA-47CC14C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F883-74A5-9247-88B5-172DFDB2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B4F38-5821-3842-9D5D-07A25547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F9AA-0AA8-4A46-84C0-2DF8435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7FF78-994D-CA41-A932-CE634DD6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CF7D6-370A-D749-B2E0-78496EF7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83D59-55A8-5E44-8E70-3DC3E064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0ED7-03E7-334B-8F2B-AB57363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84A-49DF-714A-BAB0-9899EBBB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F042-96C7-FA4F-8DE8-5124949A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D526-2BFD-0642-A70C-2C607320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476D-D71B-684A-BE70-6F904BB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6E15-7667-494F-9A5A-F6458A0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8663-1B11-E744-95F9-D5BD52A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4869-9D54-E844-B93B-1727B982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91894-9737-3246-97EA-A9A38F710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0D11-E38D-3847-9276-B6D6BF5E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F7D5-D899-FF4D-B173-4642653E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5F6D-45A4-8A45-9A9F-4D578727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59808-411C-664D-8FAF-A430BE59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A231D-AF7F-964D-B126-E3E61CD6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26B3-6391-8E4D-84FA-F26B231A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ED18-4DDA-834A-8AA7-524369A2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D17E-7B2E-584E-88C1-25640C8F398E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19D5-D668-5145-8C74-D5E6AC3E2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5AFD-7356-904C-8E82-DBD4C933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C424-E816-1840-8553-8636F5E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74000-24C1-0344-8E2D-49C64C683061}"/>
              </a:ext>
            </a:extLst>
          </p:cNvPr>
          <p:cNvSpPr/>
          <p:nvPr/>
        </p:nvSpPr>
        <p:spPr>
          <a:xfrm>
            <a:off x="2912022" y="2178104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06DC1-C46D-CA4F-9976-2C7DD72AAD03}"/>
              </a:ext>
            </a:extLst>
          </p:cNvPr>
          <p:cNvSpPr/>
          <p:nvPr/>
        </p:nvSpPr>
        <p:spPr>
          <a:xfrm>
            <a:off x="2912022" y="2438235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37027-31E7-5342-BF7B-06D4996ED5D4}"/>
              </a:ext>
            </a:extLst>
          </p:cNvPr>
          <p:cNvSpPr/>
          <p:nvPr/>
        </p:nvSpPr>
        <p:spPr>
          <a:xfrm>
            <a:off x="2912022" y="2711504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283D5-CC0C-064F-84A4-FF8695E621E8}"/>
              </a:ext>
            </a:extLst>
          </p:cNvPr>
          <p:cNvSpPr/>
          <p:nvPr/>
        </p:nvSpPr>
        <p:spPr>
          <a:xfrm>
            <a:off x="2912022" y="2971635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4DE1-E782-AC4C-B6DE-F90331CCAA92}"/>
              </a:ext>
            </a:extLst>
          </p:cNvPr>
          <p:cNvSpPr/>
          <p:nvPr/>
        </p:nvSpPr>
        <p:spPr>
          <a:xfrm>
            <a:off x="2912022" y="430382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F7D26-F614-EF46-BF4C-94859B40AFCC}"/>
              </a:ext>
            </a:extLst>
          </p:cNvPr>
          <p:cNvSpPr/>
          <p:nvPr/>
        </p:nvSpPr>
        <p:spPr>
          <a:xfrm>
            <a:off x="2912022" y="4563952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C9C8D-4033-4D45-AC5A-5C6E0F8E97B0}"/>
              </a:ext>
            </a:extLst>
          </p:cNvPr>
          <p:cNvSpPr/>
          <p:nvPr/>
        </p:nvSpPr>
        <p:spPr>
          <a:xfrm>
            <a:off x="2912022" y="483722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65EEA-F2E5-0549-922D-1A5E6AEF67BE}"/>
              </a:ext>
            </a:extLst>
          </p:cNvPr>
          <p:cNvSpPr/>
          <p:nvPr/>
        </p:nvSpPr>
        <p:spPr>
          <a:xfrm>
            <a:off x="2912022" y="5097352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4953C-3CAD-FB4E-A290-E48D5600F687}"/>
              </a:ext>
            </a:extLst>
          </p:cNvPr>
          <p:cNvSpPr/>
          <p:nvPr/>
        </p:nvSpPr>
        <p:spPr>
          <a:xfrm>
            <a:off x="2912022" y="3239649"/>
            <a:ext cx="599090" cy="10641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B7E60-0F54-B248-8B26-A9097D7F9B21}"/>
              </a:ext>
            </a:extLst>
          </p:cNvPr>
          <p:cNvSpPr txBox="1"/>
          <p:nvPr/>
        </p:nvSpPr>
        <p:spPr>
          <a:xfrm rot="5400000">
            <a:off x="2897531" y="3574307"/>
            <a:ext cx="82705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0F018-5B12-2F4A-9F68-0721A66E56C4}"/>
              </a:ext>
            </a:extLst>
          </p:cNvPr>
          <p:cNvSpPr/>
          <p:nvPr/>
        </p:nvSpPr>
        <p:spPr>
          <a:xfrm>
            <a:off x="4872201" y="217810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4B30-BE8F-1A41-B7E7-BAAC5D3823F5}"/>
              </a:ext>
            </a:extLst>
          </p:cNvPr>
          <p:cNvSpPr/>
          <p:nvPr/>
        </p:nvSpPr>
        <p:spPr>
          <a:xfrm>
            <a:off x="4872201" y="2438235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E4763-755D-0349-B304-93094C4FC111}"/>
              </a:ext>
            </a:extLst>
          </p:cNvPr>
          <p:cNvSpPr/>
          <p:nvPr/>
        </p:nvSpPr>
        <p:spPr>
          <a:xfrm>
            <a:off x="4872201" y="271150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D56CA7-AE65-2B49-861E-5D0F6F9315A7}"/>
              </a:ext>
            </a:extLst>
          </p:cNvPr>
          <p:cNvSpPr/>
          <p:nvPr/>
        </p:nvSpPr>
        <p:spPr>
          <a:xfrm>
            <a:off x="4872201" y="2971635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84FE0-17DF-AD4A-9A5D-A4C7BFE0AF4F}"/>
              </a:ext>
            </a:extLst>
          </p:cNvPr>
          <p:cNvSpPr/>
          <p:nvPr/>
        </p:nvSpPr>
        <p:spPr>
          <a:xfrm>
            <a:off x="4872201" y="430382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1FA41-C0AE-2D46-BA0F-EBFD20CC388A}"/>
              </a:ext>
            </a:extLst>
          </p:cNvPr>
          <p:cNvSpPr/>
          <p:nvPr/>
        </p:nvSpPr>
        <p:spPr>
          <a:xfrm>
            <a:off x="4872201" y="456395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8DF7E8-5F5A-5345-9C8B-8C6621857413}"/>
              </a:ext>
            </a:extLst>
          </p:cNvPr>
          <p:cNvSpPr/>
          <p:nvPr/>
        </p:nvSpPr>
        <p:spPr>
          <a:xfrm>
            <a:off x="4872201" y="483722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EA73B-F02A-174F-AAC7-46943608444B}"/>
              </a:ext>
            </a:extLst>
          </p:cNvPr>
          <p:cNvSpPr/>
          <p:nvPr/>
        </p:nvSpPr>
        <p:spPr>
          <a:xfrm>
            <a:off x="4872201" y="509735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4815F5-96AB-064B-BC31-02BAB59ECE9D}"/>
              </a:ext>
            </a:extLst>
          </p:cNvPr>
          <p:cNvSpPr/>
          <p:nvPr/>
        </p:nvSpPr>
        <p:spPr>
          <a:xfrm>
            <a:off x="4872201" y="3239649"/>
            <a:ext cx="599090" cy="106417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87D5A2-D2B8-C744-876C-B56C72C395B7}"/>
              </a:ext>
            </a:extLst>
          </p:cNvPr>
          <p:cNvSpPr txBox="1"/>
          <p:nvPr/>
        </p:nvSpPr>
        <p:spPr>
          <a:xfrm rot="5400000">
            <a:off x="4857710" y="3574307"/>
            <a:ext cx="827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110C-07A9-6D43-A86F-7BA77C66CE5D}"/>
              </a:ext>
            </a:extLst>
          </p:cNvPr>
          <p:cNvSpPr/>
          <p:nvPr/>
        </p:nvSpPr>
        <p:spPr>
          <a:xfrm>
            <a:off x="6832380" y="2191077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E4CF4-3E1B-5246-A7AA-B8AA7AEFE70C}"/>
              </a:ext>
            </a:extLst>
          </p:cNvPr>
          <p:cNvSpPr/>
          <p:nvPr/>
        </p:nvSpPr>
        <p:spPr>
          <a:xfrm>
            <a:off x="6832380" y="2451208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E8F7C-D0AD-2545-A0F6-1E13607ACC80}"/>
              </a:ext>
            </a:extLst>
          </p:cNvPr>
          <p:cNvSpPr/>
          <p:nvPr/>
        </p:nvSpPr>
        <p:spPr>
          <a:xfrm>
            <a:off x="6832380" y="2724477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0B7F23-9558-0641-8CDA-481BB7E80444}"/>
              </a:ext>
            </a:extLst>
          </p:cNvPr>
          <p:cNvSpPr/>
          <p:nvPr/>
        </p:nvSpPr>
        <p:spPr>
          <a:xfrm>
            <a:off x="6832380" y="2984608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07CA03-BC11-0440-8041-3C3EE8ABC4BD}"/>
              </a:ext>
            </a:extLst>
          </p:cNvPr>
          <p:cNvSpPr/>
          <p:nvPr/>
        </p:nvSpPr>
        <p:spPr>
          <a:xfrm>
            <a:off x="6832380" y="431679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9D8C96-FE31-1346-A792-EACB62B5174B}"/>
              </a:ext>
            </a:extLst>
          </p:cNvPr>
          <p:cNvSpPr/>
          <p:nvPr/>
        </p:nvSpPr>
        <p:spPr>
          <a:xfrm>
            <a:off x="6832380" y="457692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1EFA07-412B-8248-8A6C-1DBCBDE059A2}"/>
              </a:ext>
            </a:extLst>
          </p:cNvPr>
          <p:cNvSpPr/>
          <p:nvPr/>
        </p:nvSpPr>
        <p:spPr>
          <a:xfrm>
            <a:off x="6832380" y="485019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884CC1-8C27-CE42-BB11-75FE43749930}"/>
              </a:ext>
            </a:extLst>
          </p:cNvPr>
          <p:cNvSpPr/>
          <p:nvPr/>
        </p:nvSpPr>
        <p:spPr>
          <a:xfrm>
            <a:off x="6832380" y="511032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ED05-DDAB-7843-8E54-7F1B04362CBE}"/>
              </a:ext>
            </a:extLst>
          </p:cNvPr>
          <p:cNvSpPr/>
          <p:nvPr/>
        </p:nvSpPr>
        <p:spPr>
          <a:xfrm>
            <a:off x="6832380" y="3252622"/>
            <a:ext cx="599090" cy="10641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C6DE56-6678-194C-B4FC-53FB25CB59B6}"/>
              </a:ext>
            </a:extLst>
          </p:cNvPr>
          <p:cNvSpPr txBox="1"/>
          <p:nvPr/>
        </p:nvSpPr>
        <p:spPr>
          <a:xfrm rot="5400000">
            <a:off x="6817889" y="3587280"/>
            <a:ext cx="82705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80FF72-F205-F74D-ACEF-07F4BDA5D2E1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511112" y="2314739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A7D71C-1DC6-5D43-9BF5-11B398482566}"/>
              </a:ext>
            </a:extLst>
          </p:cNvPr>
          <p:cNvCxnSpPr>
            <a:cxnSpLocks/>
          </p:cNvCxnSpPr>
          <p:nvPr/>
        </p:nvCxnSpPr>
        <p:spPr>
          <a:xfrm>
            <a:off x="3511112" y="2572242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3AD65F-FC14-ED4A-8D72-13D506834ADB}"/>
              </a:ext>
            </a:extLst>
          </p:cNvPr>
          <p:cNvCxnSpPr>
            <a:cxnSpLocks/>
          </p:cNvCxnSpPr>
          <p:nvPr/>
        </p:nvCxnSpPr>
        <p:spPr>
          <a:xfrm>
            <a:off x="3511112" y="2856022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F94F13-2CC0-094B-B3A5-D2CDBF0541DC}"/>
              </a:ext>
            </a:extLst>
          </p:cNvPr>
          <p:cNvCxnSpPr>
            <a:cxnSpLocks/>
          </p:cNvCxnSpPr>
          <p:nvPr/>
        </p:nvCxnSpPr>
        <p:spPr>
          <a:xfrm>
            <a:off x="3511112" y="3118780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B71A69-07A0-2E4D-8BA5-809CE332AC5A}"/>
              </a:ext>
            </a:extLst>
          </p:cNvPr>
          <p:cNvCxnSpPr>
            <a:cxnSpLocks/>
          </p:cNvCxnSpPr>
          <p:nvPr/>
        </p:nvCxnSpPr>
        <p:spPr>
          <a:xfrm>
            <a:off x="3511112" y="4968600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EAFA59-5A04-7A4A-B57D-5917CCEC0148}"/>
              </a:ext>
            </a:extLst>
          </p:cNvPr>
          <p:cNvCxnSpPr>
            <a:cxnSpLocks/>
          </p:cNvCxnSpPr>
          <p:nvPr/>
        </p:nvCxnSpPr>
        <p:spPr>
          <a:xfrm>
            <a:off x="3511112" y="5241870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0BE44C-F591-844D-9DDC-26B00F7079FB}"/>
              </a:ext>
            </a:extLst>
          </p:cNvPr>
          <p:cNvCxnSpPr>
            <a:cxnSpLocks/>
          </p:cNvCxnSpPr>
          <p:nvPr/>
        </p:nvCxnSpPr>
        <p:spPr>
          <a:xfrm>
            <a:off x="3511112" y="4705842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CAEC25-645C-434C-9F16-EDF59743A70A}"/>
              </a:ext>
            </a:extLst>
          </p:cNvPr>
          <p:cNvCxnSpPr>
            <a:cxnSpLocks/>
          </p:cNvCxnSpPr>
          <p:nvPr/>
        </p:nvCxnSpPr>
        <p:spPr>
          <a:xfrm>
            <a:off x="3511112" y="4471987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17DB0A-2256-A54A-94AF-E3B190F1D480}"/>
              </a:ext>
            </a:extLst>
          </p:cNvPr>
          <p:cNvSpPr txBox="1"/>
          <p:nvPr/>
        </p:nvSpPr>
        <p:spPr>
          <a:xfrm rot="5400000">
            <a:off x="3877259" y="3580203"/>
            <a:ext cx="82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14C0FC-168B-EC42-9102-82CB0216F572}"/>
              </a:ext>
            </a:extLst>
          </p:cNvPr>
          <p:cNvCxnSpPr>
            <a:cxnSpLocks/>
          </p:cNvCxnSpPr>
          <p:nvPr/>
        </p:nvCxnSpPr>
        <p:spPr>
          <a:xfrm>
            <a:off x="5471291" y="2574705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64286D-51DF-5A4E-AEF7-8647E8EC933A}"/>
              </a:ext>
            </a:extLst>
          </p:cNvPr>
          <p:cNvCxnSpPr>
            <a:cxnSpLocks/>
          </p:cNvCxnSpPr>
          <p:nvPr/>
        </p:nvCxnSpPr>
        <p:spPr>
          <a:xfrm>
            <a:off x="5471291" y="3118780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FDD97A-C057-B848-9346-885B7C6F1DB3}"/>
              </a:ext>
            </a:extLst>
          </p:cNvPr>
          <p:cNvCxnSpPr>
            <a:cxnSpLocks/>
          </p:cNvCxnSpPr>
          <p:nvPr/>
        </p:nvCxnSpPr>
        <p:spPr>
          <a:xfrm>
            <a:off x="5471291" y="4432408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DC5C6D-FC10-D34F-8B1A-648388DC1A42}"/>
              </a:ext>
            </a:extLst>
          </p:cNvPr>
          <p:cNvSpPr txBox="1"/>
          <p:nvPr/>
        </p:nvSpPr>
        <p:spPr>
          <a:xfrm>
            <a:off x="2912022" y="5408235"/>
            <a:ext cx="471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	                Hash mask	 </a:t>
            </a:r>
            <a:r>
              <a:rPr lang="zh-CN" altLang="en-US" dirty="0"/>
              <a:t>  </a:t>
            </a:r>
            <a:r>
              <a:rPr lang="en-US" altLang="zh-CN" dirty="0"/>
              <a:t>B</a:t>
            </a:r>
            <a:r>
              <a:rPr lang="en-US" dirty="0"/>
              <a:t>ucket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815D15-4B60-2243-9B4D-B9959BB32BA1}"/>
              </a:ext>
            </a:extLst>
          </p:cNvPr>
          <p:cNvSpPr/>
          <p:nvPr/>
        </p:nvSpPr>
        <p:spPr>
          <a:xfrm>
            <a:off x="2759624" y="908741"/>
            <a:ext cx="751488" cy="6889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965FFE-97EB-9B46-A3AE-EF276B36748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511112" y="1253194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0DA5D3A-A8F0-294C-AE50-9B0A0826E128}"/>
              </a:ext>
            </a:extLst>
          </p:cNvPr>
          <p:cNvSpPr/>
          <p:nvPr/>
        </p:nvSpPr>
        <p:spPr>
          <a:xfrm>
            <a:off x="4765994" y="986918"/>
            <a:ext cx="751488" cy="5650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4E7B7-421E-A644-AC35-1D85F7D0B39D}"/>
              </a:ext>
            </a:extLst>
          </p:cNvPr>
          <p:cNvSpPr txBox="1"/>
          <p:nvPr/>
        </p:nvSpPr>
        <p:spPr>
          <a:xfrm>
            <a:off x="3972910" y="9087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C20C6A-F905-9A4A-90EB-2DF24BBF887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141738" y="1552005"/>
            <a:ext cx="0" cy="6261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752BA7-9F22-334B-9A42-332E6D269C08}"/>
              </a:ext>
            </a:extLst>
          </p:cNvPr>
          <p:cNvSpPr txBox="1"/>
          <p:nvPr/>
        </p:nvSpPr>
        <p:spPr>
          <a:xfrm>
            <a:off x="5094889" y="16391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5A9C5E-0E85-D54A-B816-4CC0CAC10FE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517482" y="1269461"/>
            <a:ext cx="1614443" cy="9216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F07CAF8-CC9D-E445-B8EE-7F333C7A1071}"/>
              </a:ext>
            </a:extLst>
          </p:cNvPr>
          <p:cNvSpPr txBox="1"/>
          <p:nvPr/>
        </p:nvSpPr>
        <p:spPr>
          <a:xfrm>
            <a:off x="6155537" y="135953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F0867A-2ADC-6A4F-A58B-CF9F8B5106B0}"/>
              </a:ext>
            </a:extLst>
          </p:cNvPr>
          <p:cNvSpPr txBox="1"/>
          <p:nvPr/>
        </p:nvSpPr>
        <p:spPr>
          <a:xfrm>
            <a:off x="4025462" y="19969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A3E013-6130-344F-8EAC-2714C7ECA207}"/>
              </a:ext>
            </a:extLst>
          </p:cNvPr>
          <p:cNvSpPr txBox="1"/>
          <p:nvPr/>
        </p:nvSpPr>
        <p:spPr>
          <a:xfrm>
            <a:off x="5980386" y="22702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8494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74000-24C1-0344-8E2D-49C64C683061}"/>
              </a:ext>
            </a:extLst>
          </p:cNvPr>
          <p:cNvSpPr/>
          <p:nvPr/>
        </p:nvSpPr>
        <p:spPr>
          <a:xfrm>
            <a:off x="7305346" y="209402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06DC1-C46D-CA4F-9976-2C7DD72AAD03}"/>
              </a:ext>
            </a:extLst>
          </p:cNvPr>
          <p:cNvSpPr/>
          <p:nvPr/>
        </p:nvSpPr>
        <p:spPr>
          <a:xfrm>
            <a:off x="7305346" y="2354152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37027-31E7-5342-BF7B-06D4996ED5D4}"/>
              </a:ext>
            </a:extLst>
          </p:cNvPr>
          <p:cNvSpPr/>
          <p:nvPr/>
        </p:nvSpPr>
        <p:spPr>
          <a:xfrm>
            <a:off x="7305346" y="262742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283D5-CC0C-064F-84A4-FF8695E621E8}"/>
              </a:ext>
            </a:extLst>
          </p:cNvPr>
          <p:cNvSpPr/>
          <p:nvPr/>
        </p:nvSpPr>
        <p:spPr>
          <a:xfrm>
            <a:off x="7305346" y="2887552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4DE1-E782-AC4C-B6DE-F90331CCAA92}"/>
              </a:ext>
            </a:extLst>
          </p:cNvPr>
          <p:cNvSpPr/>
          <p:nvPr/>
        </p:nvSpPr>
        <p:spPr>
          <a:xfrm>
            <a:off x="7305346" y="4219738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F7D26-F614-EF46-BF4C-94859B40AFCC}"/>
              </a:ext>
            </a:extLst>
          </p:cNvPr>
          <p:cNvSpPr/>
          <p:nvPr/>
        </p:nvSpPr>
        <p:spPr>
          <a:xfrm>
            <a:off x="7305346" y="4479869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C9C8D-4033-4D45-AC5A-5C6E0F8E97B0}"/>
              </a:ext>
            </a:extLst>
          </p:cNvPr>
          <p:cNvSpPr/>
          <p:nvPr/>
        </p:nvSpPr>
        <p:spPr>
          <a:xfrm>
            <a:off x="7305346" y="4753138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65EEA-F2E5-0549-922D-1A5E6AEF67BE}"/>
              </a:ext>
            </a:extLst>
          </p:cNvPr>
          <p:cNvSpPr/>
          <p:nvPr/>
        </p:nvSpPr>
        <p:spPr>
          <a:xfrm>
            <a:off x="7305346" y="5013269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4953C-3CAD-FB4E-A290-E48D5600F687}"/>
              </a:ext>
            </a:extLst>
          </p:cNvPr>
          <p:cNvSpPr/>
          <p:nvPr/>
        </p:nvSpPr>
        <p:spPr>
          <a:xfrm>
            <a:off x="7305346" y="3155566"/>
            <a:ext cx="599090" cy="10641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0F018-5B12-2F4A-9F68-0721A66E56C4}"/>
              </a:ext>
            </a:extLst>
          </p:cNvPr>
          <p:cNvSpPr/>
          <p:nvPr/>
        </p:nvSpPr>
        <p:spPr>
          <a:xfrm>
            <a:off x="9265525" y="209402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4B30-BE8F-1A41-B7E7-BAAC5D3823F5}"/>
              </a:ext>
            </a:extLst>
          </p:cNvPr>
          <p:cNvSpPr/>
          <p:nvPr/>
        </p:nvSpPr>
        <p:spPr>
          <a:xfrm>
            <a:off x="9265525" y="235415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E4763-755D-0349-B304-93094C4FC111}"/>
              </a:ext>
            </a:extLst>
          </p:cNvPr>
          <p:cNvSpPr/>
          <p:nvPr/>
        </p:nvSpPr>
        <p:spPr>
          <a:xfrm>
            <a:off x="9265525" y="262742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D56CA7-AE65-2B49-861E-5D0F6F9315A7}"/>
              </a:ext>
            </a:extLst>
          </p:cNvPr>
          <p:cNvSpPr/>
          <p:nvPr/>
        </p:nvSpPr>
        <p:spPr>
          <a:xfrm>
            <a:off x="9265525" y="288755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84FE0-17DF-AD4A-9A5D-A4C7BFE0AF4F}"/>
              </a:ext>
            </a:extLst>
          </p:cNvPr>
          <p:cNvSpPr/>
          <p:nvPr/>
        </p:nvSpPr>
        <p:spPr>
          <a:xfrm>
            <a:off x="9265525" y="4219738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1FA41-C0AE-2D46-BA0F-EBFD20CC388A}"/>
              </a:ext>
            </a:extLst>
          </p:cNvPr>
          <p:cNvSpPr/>
          <p:nvPr/>
        </p:nvSpPr>
        <p:spPr>
          <a:xfrm>
            <a:off x="9265525" y="4479869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8DF7E8-5F5A-5345-9C8B-8C6621857413}"/>
              </a:ext>
            </a:extLst>
          </p:cNvPr>
          <p:cNvSpPr/>
          <p:nvPr/>
        </p:nvSpPr>
        <p:spPr>
          <a:xfrm>
            <a:off x="9265525" y="4753138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EA73B-F02A-174F-AAC7-46943608444B}"/>
              </a:ext>
            </a:extLst>
          </p:cNvPr>
          <p:cNvSpPr/>
          <p:nvPr/>
        </p:nvSpPr>
        <p:spPr>
          <a:xfrm>
            <a:off x="9265525" y="5013269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4815F5-96AB-064B-BC31-02BAB59ECE9D}"/>
              </a:ext>
            </a:extLst>
          </p:cNvPr>
          <p:cNvSpPr/>
          <p:nvPr/>
        </p:nvSpPr>
        <p:spPr>
          <a:xfrm>
            <a:off x="9265525" y="3155566"/>
            <a:ext cx="599090" cy="106417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87D5A2-D2B8-C744-876C-B56C72C395B7}"/>
              </a:ext>
            </a:extLst>
          </p:cNvPr>
          <p:cNvSpPr txBox="1"/>
          <p:nvPr/>
        </p:nvSpPr>
        <p:spPr>
          <a:xfrm rot="5400000">
            <a:off x="9251034" y="3490224"/>
            <a:ext cx="827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110C-07A9-6D43-A86F-7BA77C66CE5D}"/>
              </a:ext>
            </a:extLst>
          </p:cNvPr>
          <p:cNvSpPr/>
          <p:nvPr/>
        </p:nvSpPr>
        <p:spPr>
          <a:xfrm>
            <a:off x="11225704" y="210699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E4CF4-3E1B-5246-A7AA-B8AA7AEFE70C}"/>
              </a:ext>
            </a:extLst>
          </p:cNvPr>
          <p:cNvSpPr/>
          <p:nvPr/>
        </p:nvSpPr>
        <p:spPr>
          <a:xfrm>
            <a:off x="11225704" y="236712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E8F7C-D0AD-2545-A0F6-1E13607ACC80}"/>
              </a:ext>
            </a:extLst>
          </p:cNvPr>
          <p:cNvSpPr/>
          <p:nvPr/>
        </p:nvSpPr>
        <p:spPr>
          <a:xfrm>
            <a:off x="11225704" y="264039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0B7F23-9558-0641-8CDA-481BB7E80444}"/>
              </a:ext>
            </a:extLst>
          </p:cNvPr>
          <p:cNvSpPr/>
          <p:nvPr/>
        </p:nvSpPr>
        <p:spPr>
          <a:xfrm>
            <a:off x="11225704" y="290052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07CA03-BC11-0440-8041-3C3EE8ABC4BD}"/>
              </a:ext>
            </a:extLst>
          </p:cNvPr>
          <p:cNvSpPr/>
          <p:nvPr/>
        </p:nvSpPr>
        <p:spPr>
          <a:xfrm>
            <a:off x="11225704" y="4232711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9D8C96-FE31-1346-A792-EACB62B5174B}"/>
              </a:ext>
            </a:extLst>
          </p:cNvPr>
          <p:cNvSpPr/>
          <p:nvPr/>
        </p:nvSpPr>
        <p:spPr>
          <a:xfrm>
            <a:off x="11225704" y="4492842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1EFA07-412B-8248-8A6C-1DBCBDE059A2}"/>
              </a:ext>
            </a:extLst>
          </p:cNvPr>
          <p:cNvSpPr/>
          <p:nvPr/>
        </p:nvSpPr>
        <p:spPr>
          <a:xfrm>
            <a:off x="11225704" y="4766111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884CC1-8C27-CE42-BB11-75FE43749930}"/>
              </a:ext>
            </a:extLst>
          </p:cNvPr>
          <p:cNvSpPr/>
          <p:nvPr/>
        </p:nvSpPr>
        <p:spPr>
          <a:xfrm>
            <a:off x="11225704" y="5026242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ED05-DDAB-7843-8E54-7F1B04362CBE}"/>
              </a:ext>
            </a:extLst>
          </p:cNvPr>
          <p:cNvSpPr/>
          <p:nvPr/>
        </p:nvSpPr>
        <p:spPr>
          <a:xfrm>
            <a:off x="11225704" y="3168539"/>
            <a:ext cx="599090" cy="10641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C6DE56-6678-194C-B4FC-53FB25CB59B6}"/>
              </a:ext>
            </a:extLst>
          </p:cNvPr>
          <p:cNvSpPr txBox="1"/>
          <p:nvPr/>
        </p:nvSpPr>
        <p:spPr>
          <a:xfrm rot="5400000">
            <a:off x="11211213" y="3503197"/>
            <a:ext cx="82705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80FF72-F205-F74D-ACEF-07F4BDA5D2E1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7904436" y="2230656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A7D71C-1DC6-5D43-9BF5-11B398482566}"/>
              </a:ext>
            </a:extLst>
          </p:cNvPr>
          <p:cNvCxnSpPr>
            <a:cxnSpLocks/>
          </p:cNvCxnSpPr>
          <p:nvPr/>
        </p:nvCxnSpPr>
        <p:spPr>
          <a:xfrm>
            <a:off x="7904436" y="2488159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3AD65F-FC14-ED4A-8D72-13D506834ADB}"/>
              </a:ext>
            </a:extLst>
          </p:cNvPr>
          <p:cNvCxnSpPr>
            <a:cxnSpLocks/>
          </p:cNvCxnSpPr>
          <p:nvPr/>
        </p:nvCxnSpPr>
        <p:spPr>
          <a:xfrm>
            <a:off x="7904436" y="2771939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F94F13-2CC0-094B-B3A5-D2CDBF0541DC}"/>
              </a:ext>
            </a:extLst>
          </p:cNvPr>
          <p:cNvCxnSpPr>
            <a:cxnSpLocks/>
          </p:cNvCxnSpPr>
          <p:nvPr/>
        </p:nvCxnSpPr>
        <p:spPr>
          <a:xfrm>
            <a:off x="7904436" y="3034697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B71A69-07A0-2E4D-8BA5-809CE332AC5A}"/>
              </a:ext>
            </a:extLst>
          </p:cNvPr>
          <p:cNvCxnSpPr>
            <a:cxnSpLocks/>
          </p:cNvCxnSpPr>
          <p:nvPr/>
        </p:nvCxnSpPr>
        <p:spPr>
          <a:xfrm>
            <a:off x="7904436" y="4884517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EAFA59-5A04-7A4A-B57D-5917CCEC0148}"/>
              </a:ext>
            </a:extLst>
          </p:cNvPr>
          <p:cNvCxnSpPr>
            <a:cxnSpLocks/>
          </p:cNvCxnSpPr>
          <p:nvPr/>
        </p:nvCxnSpPr>
        <p:spPr>
          <a:xfrm>
            <a:off x="7904436" y="5157787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0BE44C-F591-844D-9DDC-26B00F7079FB}"/>
              </a:ext>
            </a:extLst>
          </p:cNvPr>
          <p:cNvCxnSpPr>
            <a:cxnSpLocks/>
          </p:cNvCxnSpPr>
          <p:nvPr/>
        </p:nvCxnSpPr>
        <p:spPr>
          <a:xfrm>
            <a:off x="7904436" y="4621759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CAEC25-645C-434C-9F16-EDF59743A70A}"/>
              </a:ext>
            </a:extLst>
          </p:cNvPr>
          <p:cNvCxnSpPr>
            <a:cxnSpLocks/>
          </p:cNvCxnSpPr>
          <p:nvPr/>
        </p:nvCxnSpPr>
        <p:spPr>
          <a:xfrm>
            <a:off x="7904436" y="4387904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17DB0A-2256-A54A-94AF-E3B190F1D480}"/>
              </a:ext>
            </a:extLst>
          </p:cNvPr>
          <p:cNvSpPr txBox="1"/>
          <p:nvPr/>
        </p:nvSpPr>
        <p:spPr>
          <a:xfrm rot="5400000">
            <a:off x="8270583" y="3496120"/>
            <a:ext cx="82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14C0FC-168B-EC42-9102-82CB0216F572}"/>
              </a:ext>
            </a:extLst>
          </p:cNvPr>
          <p:cNvCxnSpPr>
            <a:cxnSpLocks/>
          </p:cNvCxnSpPr>
          <p:nvPr/>
        </p:nvCxnSpPr>
        <p:spPr>
          <a:xfrm>
            <a:off x="9864615" y="2490622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64286D-51DF-5A4E-AEF7-8647E8EC933A}"/>
              </a:ext>
            </a:extLst>
          </p:cNvPr>
          <p:cNvCxnSpPr>
            <a:cxnSpLocks/>
          </p:cNvCxnSpPr>
          <p:nvPr/>
        </p:nvCxnSpPr>
        <p:spPr>
          <a:xfrm>
            <a:off x="9864615" y="3034697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FDD97A-C057-B848-9346-885B7C6F1DB3}"/>
              </a:ext>
            </a:extLst>
          </p:cNvPr>
          <p:cNvCxnSpPr>
            <a:cxnSpLocks/>
          </p:cNvCxnSpPr>
          <p:nvPr/>
        </p:nvCxnSpPr>
        <p:spPr>
          <a:xfrm>
            <a:off x="9864615" y="4348325"/>
            <a:ext cx="13610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BE5CD9-27BB-014D-84DE-364A6DA2FC97}"/>
              </a:ext>
            </a:extLst>
          </p:cNvPr>
          <p:cNvSpPr/>
          <p:nvPr/>
        </p:nvSpPr>
        <p:spPr>
          <a:xfrm>
            <a:off x="751641" y="3154475"/>
            <a:ext cx="751488" cy="6889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F59D84-C2E2-1440-9939-12F68D2ED99A}"/>
              </a:ext>
            </a:extLst>
          </p:cNvPr>
          <p:cNvSpPr/>
          <p:nvPr/>
        </p:nvSpPr>
        <p:spPr>
          <a:xfrm>
            <a:off x="2013093" y="3171002"/>
            <a:ext cx="751488" cy="5650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DAFD-F9CB-B143-BB28-E1E716A4FC9F}"/>
              </a:ext>
            </a:extLst>
          </p:cNvPr>
          <p:cNvSpPr txBox="1"/>
          <p:nvPr/>
        </p:nvSpPr>
        <p:spPr>
          <a:xfrm>
            <a:off x="1517731" y="31376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F47BE-56EA-D744-996A-1C70A8A689A4}"/>
              </a:ext>
            </a:extLst>
          </p:cNvPr>
          <p:cNvSpPr txBox="1"/>
          <p:nvPr/>
        </p:nvSpPr>
        <p:spPr>
          <a:xfrm>
            <a:off x="2757891" y="31295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C88AB-CB06-C349-A9A7-EAFD3F8F2DEC}"/>
              </a:ext>
            </a:extLst>
          </p:cNvPr>
          <p:cNvSpPr txBox="1"/>
          <p:nvPr/>
        </p:nvSpPr>
        <p:spPr>
          <a:xfrm>
            <a:off x="2717271" y="37474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97447B-EAEE-5641-AF33-13C946C2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47805"/>
              </p:ext>
            </p:extLst>
          </p:nvPr>
        </p:nvGraphicFramePr>
        <p:xfrm>
          <a:off x="3267489" y="4110388"/>
          <a:ext cx="35384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65">
                  <a:extLst>
                    <a:ext uri="{9D8B030D-6E8A-4147-A177-3AD203B41FA5}">
                      <a16:colId xmlns:a16="http://schemas.microsoft.com/office/drawing/2014/main" val="347238973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054385375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053381190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9776956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372668307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5827068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6821121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803946439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81170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177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7FAA5B-9C82-0343-A2FC-0AFB0DED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4029"/>
              </p:ext>
            </p:extLst>
          </p:nvPr>
        </p:nvGraphicFramePr>
        <p:xfrm>
          <a:off x="3267490" y="3276753"/>
          <a:ext cx="3538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65">
                  <a:extLst>
                    <a:ext uri="{9D8B030D-6E8A-4147-A177-3AD203B41FA5}">
                      <a16:colId xmlns:a16="http://schemas.microsoft.com/office/drawing/2014/main" val="347238973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054385375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053381190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9776956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372668307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5827068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6821121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803946439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811706236"/>
                    </a:ext>
                  </a:extLst>
                </a:gridCol>
              </a:tblGrid>
              <a:tr h="22326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17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B8BC58-DD8D-E54A-9B3B-D7129ABC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99161"/>
              </p:ext>
            </p:extLst>
          </p:nvPr>
        </p:nvGraphicFramePr>
        <p:xfrm>
          <a:off x="3277252" y="2447068"/>
          <a:ext cx="35384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65">
                  <a:extLst>
                    <a:ext uri="{9D8B030D-6E8A-4147-A177-3AD203B41FA5}">
                      <a16:colId xmlns:a16="http://schemas.microsoft.com/office/drawing/2014/main" val="347238973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054385375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053381190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9776956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3372668307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58270680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68211216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2803946439"/>
                    </a:ext>
                  </a:extLst>
                </a:gridCol>
                <a:gridCol w="393165">
                  <a:extLst>
                    <a:ext uri="{9D8B030D-6E8A-4147-A177-3AD203B41FA5}">
                      <a16:colId xmlns:a16="http://schemas.microsoft.com/office/drawing/2014/main" val="181170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1779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115074-8049-FA43-A71C-FC3261A2DFAA}"/>
              </a:ext>
            </a:extLst>
          </p:cNvPr>
          <p:cNvCxnSpPr>
            <a:cxnSpLocks/>
          </p:cNvCxnSpPr>
          <p:nvPr/>
        </p:nvCxnSpPr>
        <p:spPr>
          <a:xfrm>
            <a:off x="1503129" y="3468975"/>
            <a:ext cx="520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13CD88-482E-7B4B-B307-3A9ACE7347F2}"/>
              </a:ext>
            </a:extLst>
          </p:cNvPr>
          <p:cNvCxnSpPr>
            <a:cxnSpLocks/>
          </p:cNvCxnSpPr>
          <p:nvPr/>
        </p:nvCxnSpPr>
        <p:spPr>
          <a:xfrm>
            <a:off x="2764581" y="3453546"/>
            <a:ext cx="502909" cy="6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B65249-350D-594B-B985-7DEE3EB77A6C}"/>
              </a:ext>
            </a:extLst>
          </p:cNvPr>
          <p:cNvCxnSpPr>
            <a:cxnSpLocks/>
          </p:cNvCxnSpPr>
          <p:nvPr/>
        </p:nvCxnSpPr>
        <p:spPr>
          <a:xfrm>
            <a:off x="2781347" y="3468975"/>
            <a:ext cx="495905" cy="7637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A85844-749B-914D-A551-8E41C8D4CEEE}"/>
              </a:ext>
            </a:extLst>
          </p:cNvPr>
          <p:cNvSpPr txBox="1"/>
          <p:nvPr/>
        </p:nvSpPr>
        <p:spPr>
          <a:xfrm>
            <a:off x="4873736" y="2359597"/>
            <a:ext cx="2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B26D7-B7AE-E845-85BC-561E87885111}"/>
              </a:ext>
            </a:extLst>
          </p:cNvPr>
          <p:cNvSpPr txBox="1"/>
          <p:nvPr/>
        </p:nvSpPr>
        <p:spPr>
          <a:xfrm>
            <a:off x="6805975" y="2424534"/>
            <a:ext cx="1192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mask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dirty="0"/>
              <a:t>ucket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AC5FC-E063-234D-A570-2C75D3F596FD}"/>
              </a:ext>
            </a:extLst>
          </p:cNvPr>
          <p:cNvSpPr txBox="1"/>
          <p:nvPr/>
        </p:nvSpPr>
        <p:spPr>
          <a:xfrm>
            <a:off x="4873737" y="3167305"/>
            <a:ext cx="2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1B3B2-A400-C34B-845B-1F21A5B4F662}"/>
              </a:ext>
            </a:extLst>
          </p:cNvPr>
          <p:cNvSpPr txBox="1"/>
          <p:nvPr/>
        </p:nvSpPr>
        <p:spPr>
          <a:xfrm>
            <a:off x="4873736" y="3972193"/>
            <a:ext cx="2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1CE1B3-1ABF-184E-BDA6-9B7B56FC9C71}"/>
              </a:ext>
            </a:extLst>
          </p:cNvPr>
          <p:cNvCxnSpPr>
            <a:cxnSpLocks/>
          </p:cNvCxnSpPr>
          <p:nvPr/>
        </p:nvCxnSpPr>
        <p:spPr>
          <a:xfrm>
            <a:off x="3453009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AA56CC-0E0E-CA40-828D-5A8A497C50CB}"/>
              </a:ext>
            </a:extLst>
          </p:cNvPr>
          <p:cNvSpPr txBox="1"/>
          <p:nvPr/>
        </p:nvSpPr>
        <p:spPr>
          <a:xfrm>
            <a:off x="3443543" y="28404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13DB72-9646-BD47-84CD-CCED675B364A}"/>
              </a:ext>
            </a:extLst>
          </p:cNvPr>
          <p:cNvCxnSpPr>
            <a:cxnSpLocks/>
          </p:cNvCxnSpPr>
          <p:nvPr/>
        </p:nvCxnSpPr>
        <p:spPr>
          <a:xfrm>
            <a:off x="3836636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87B202-5AC8-2A46-AC4B-8D4EA1AE07ED}"/>
              </a:ext>
            </a:extLst>
          </p:cNvPr>
          <p:cNvCxnSpPr>
            <a:cxnSpLocks/>
          </p:cNvCxnSpPr>
          <p:nvPr/>
        </p:nvCxnSpPr>
        <p:spPr>
          <a:xfrm>
            <a:off x="4257050" y="2795557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9320A9-36F7-A44E-982D-4CA67A1BFE1F}"/>
              </a:ext>
            </a:extLst>
          </p:cNvPr>
          <p:cNvCxnSpPr>
            <a:cxnSpLocks/>
          </p:cNvCxnSpPr>
          <p:nvPr/>
        </p:nvCxnSpPr>
        <p:spPr>
          <a:xfrm>
            <a:off x="4645933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F3BEFA-799D-4946-A063-7EE34B7ED93A}"/>
              </a:ext>
            </a:extLst>
          </p:cNvPr>
          <p:cNvSpPr txBox="1"/>
          <p:nvPr/>
        </p:nvSpPr>
        <p:spPr>
          <a:xfrm>
            <a:off x="4873736" y="2762966"/>
            <a:ext cx="2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A993D-051D-0D4D-A146-4E855A64AF77}"/>
              </a:ext>
            </a:extLst>
          </p:cNvPr>
          <p:cNvCxnSpPr>
            <a:cxnSpLocks/>
          </p:cNvCxnSpPr>
          <p:nvPr/>
        </p:nvCxnSpPr>
        <p:spPr>
          <a:xfrm>
            <a:off x="5392168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3C530F-171C-9144-9A11-7A5CFCB0A588}"/>
              </a:ext>
            </a:extLst>
          </p:cNvPr>
          <p:cNvCxnSpPr>
            <a:cxnSpLocks/>
          </p:cNvCxnSpPr>
          <p:nvPr/>
        </p:nvCxnSpPr>
        <p:spPr>
          <a:xfrm>
            <a:off x="5775795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C39760-45AD-4745-A671-EF85F033F0AA}"/>
              </a:ext>
            </a:extLst>
          </p:cNvPr>
          <p:cNvCxnSpPr>
            <a:cxnSpLocks/>
          </p:cNvCxnSpPr>
          <p:nvPr/>
        </p:nvCxnSpPr>
        <p:spPr>
          <a:xfrm>
            <a:off x="6196209" y="2795557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91548-F89E-E742-B98B-C82C70A14689}"/>
              </a:ext>
            </a:extLst>
          </p:cNvPr>
          <p:cNvCxnSpPr>
            <a:cxnSpLocks/>
          </p:cNvCxnSpPr>
          <p:nvPr/>
        </p:nvCxnSpPr>
        <p:spPr>
          <a:xfrm>
            <a:off x="6585092" y="2794582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2C278-42CE-9844-96B8-534A643DE56C}"/>
              </a:ext>
            </a:extLst>
          </p:cNvPr>
          <p:cNvCxnSpPr>
            <a:cxnSpLocks/>
          </p:cNvCxnSpPr>
          <p:nvPr/>
        </p:nvCxnSpPr>
        <p:spPr>
          <a:xfrm>
            <a:off x="3453009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3B375C-7B0D-EC44-BAD6-2BD490F7B5D7}"/>
              </a:ext>
            </a:extLst>
          </p:cNvPr>
          <p:cNvCxnSpPr>
            <a:cxnSpLocks/>
          </p:cNvCxnSpPr>
          <p:nvPr/>
        </p:nvCxnSpPr>
        <p:spPr>
          <a:xfrm>
            <a:off x="3836636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CE70DB-F750-0349-966F-FB7C7EF56386}"/>
              </a:ext>
            </a:extLst>
          </p:cNvPr>
          <p:cNvCxnSpPr>
            <a:cxnSpLocks/>
          </p:cNvCxnSpPr>
          <p:nvPr/>
        </p:nvCxnSpPr>
        <p:spPr>
          <a:xfrm>
            <a:off x="4257050" y="3626630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68E757-069D-CC40-9678-8D5C054B3741}"/>
              </a:ext>
            </a:extLst>
          </p:cNvPr>
          <p:cNvCxnSpPr>
            <a:cxnSpLocks/>
          </p:cNvCxnSpPr>
          <p:nvPr/>
        </p:nvCxnSpPr>
        <p:spPr>
          <a:xfrm>
            <a:off x="4645933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9ADFD9-E8AB-A246-9897-F6A3113F7D46}"/>
              </a:ext>
            </a:extLst>
          </p:cNvPr>
          <p:cNvSpPr txBox="1"/>
          <p:nvPr/>
        </p:nvSpPr>
        <p:spPr>
          <a:xfrm>
            <a:off x="4880436" y="3558451"/>
            <a:ext cx="2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E111F7-513A-9642-96C3-91304BEE4425}"/>
              </a:ext>
            </a:extLst>
          </p:cNvPr>
          <p:cNvCxnSpPr>
            <a:cxnSpLocks/>
          </p:cNvCxnSpPr>
          <p:nvPr/>
        </p:nvCxnSpPr>
        <p:spPr>
          <a:xfrm>
            <a:off x="5392168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478319-DA31-D140-8162-C86BBEC755F3}"/>
              </a:ext>
            </a:extLst>
          </p:cNvPr>
          <p:cNvCxnSpPr>
            <a:cxnSpLocks/>
          </p:cNvCxnSpPr>
          <p:nvPr/>
        </p:nvCxnSpPr>
        <p:spPr>
          <a:xfrm>
            <a:off x="5775795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A22C8D-52DF-B34B-B4DC-5DD7E0302322}"/>
              </a:ext>
            </a:extLst>
          </p:cNvPr>
          <p:cNvCxnSpPr>
            <a:cxnSpLocks/>
          </p:cNvCxnSpPr>
          <p:nvPr/>
        </p:nvCxnSpPr>
        <p:spPr>
          <a:xfrm>
            <a:off x="6196209" y="3626630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4D7198-3011-4141-9C25-E826D851A5EC}"/>
              </a:ext>
            </a:extLst>
          </p:cNvPr>
          <p:cNvCxnSpPr>
            <a:cxnSpLocks/>
          </p:cNvCxnSpPr>
          <p:nvPr/>
        </p:nvCxnSpPr>
        <p:spPr>
          <a:xfrm>
            <a:off x="6585092" y="3625655"/>
            <a:ext cx="0" cy="48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3DE55E-3342-EC4D-9597-C233DBB10666}"/>
              </a:ext>
            </a:extLst>
          </p:cNvPr>
          <p:cNvSpPr txBox="1"/>
          <p:nvPr/>
        </p:nvSpPr>
        <p:spPr>
          <a:xfrm>
            <a:off x="3440277" y="364251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A147FC04-5DDC-104A-8798-BD1ED2099585}"/>
              </a:ext>
            </a:extLst>
          </p:cNvPr>
          <p:cNvSpPr/>
          <p:nvPr/>
        </p:nvSpPr>
        <p:spPr>
          <a:xfrm rot="16200000">
            <a:off x="4831652" y="432849"/>
            <a:ext cx="370840" cy="3463530"/>
          </a:xfrm>
          <a:prstGeom prst="rightBrace">
            <a:avLst>
              <a:gd name="adj1" fmla="val 105526"/>
              <a:gd name="adj2" fmla="val 49730"/>
            </a:avLst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93E620-8231-B340-93DD-D9ACEDD896D3}"/>
              </a:ext>
            </a:extLst>
          </p:cNvPr>
          <p:cNvSpPr txBox="1"/>
          <p:nvPr/>
        </p:nvSpPr>
        <p:spPr>
          <a:xfrm>
            <a:off x="4801019" y="164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6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F8B1D00-0843-EC4D-921D-99F70B23CE8A}"/>
              </a:ext>
            </a:extLst>
          </p:cNvPr>
          <p:cNvSpPr/>
          <p:nvPr/>
        </p:nvSpPr>
        <p:spPr>
          <a:xfrm>
            <a:off x="3097593" y="2635088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88D20C-D255-4745-8766-F689F8AE3FD7}"/>
              </a:ext>
            </a:extLst>
          </p:cNvPr>
          <p:cNvSpPr/>
          <p:nvPr/>
        </p:nvSpPr>
        <p:spPr>
          <a:xfrm>
            <a:off x="3097593" y="2908357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765A5A-A67D-7B42-A2CD-648F1F53ADB2}"/>
              </a:ext>
            </a:extLst>
          </p:cNvPr>
          <p:cNvSpPr/>
          <p:nvPr/>
        </p:nvSpPr>
        <p:spPr>
          <a:xfrm>
            <a:off x="3097593" y="3181626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7E2C6-5BC8-184A-B92C-920875E8EF1B}"/>
              </a:ext>
            </a:extLst>
          </p:cNvPr>
          <p:cNvSpPr/>
          <p:nvPr/>
        </p:nvSpPr>
        <p:spPr>
          <a:xfrm>
            <a:off x="3097593" y="3454895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CA2153-241F-FB48-BF33-83D620B41142}"/>
              </a:ext>
            </a:extLst>
          </p:cNvPr>
          <p:cNvSpPr/>
          <p:nvPr/>
        </p:nvSpPr>
        <p:spPr>
          <a:xfrm>
            <a:off x="3097593" y="372816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9D2D3A-4DF9-9C4D-862E-05AC389D682B}"/>
              </a:ext>
            </a:extLst>
          </p:cNvPr>
          <p:cNvSpPr/>
          <p:nvPr/>
        </p:nvSpPr>
        <p:spPr>
          <a:xfrm>
            <a:off x="3097593" y="4001433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19C3F7C-D71A-EB4A-B334-66753B299E17}"/>
              </a:ext>
            </a:extLst>
          </p:cNvPr>
          <p:cNvSpPr/>
          <p:nvPr/>
        </p:nvSpPr>
        <p:spPr>
          <a:xfrm>
            <a:off x="3097593" y="427470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C0C331-E2AC-B74D-8217-022608CEDE59}"/>
              </a:ext>
            </a:extLst>
          </p:cNvPr>
          <p:cNvSpPr/>
          <p:nvPr/>
        </p:nvSpPr>
        <p:spPr>
          <a:xfrm>
            <a:off x="3097593" y="454797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FD47AE-545D-9947-93F2-A4076895D608}"/>
              </a:ext>
            </a:extLst>
          </p:cNvPr>
          <p:cNvSpPr/>
          <p:nvPr/>
        </p:nvSpPr>
        <p:spPr>
          <a:xfrm>
            <a:off x="4709290" y="2580131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A31561-2DFC-1840-93C2-3CE5AF61F22F}"/>
              </a:ext>
            </a:extLst>
          </p:cNvPr>
          <p:cNvSpPr/>
          <p:nvPr/>
        </p:nvSpPr>
        <p:spPr>
          <a:xfrm>
            <a:off x="4992413" y="2580130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6F502D-3817-884C-800D-EC4DEDC5BE02}"/>
              </a:ext>
            </a:extLst>
          </p:cNvPr>
          <p:cNvSpPr/>
          <p:nvPr/>
        </p:nvSpPr>
        <p:spPr>
          <a:xfrm>
            <a:off x="5275536" y="2580129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AE3D70-7C1F-2547-A2C7-009AC0527AB1}"/>
              </a:ext>
            </a:extLst>
          </p:cNvPr>
          <p:cNvSpPr/>
          <p:nvPr/>
        </p:nvSpPr>
        <p:spPr>
          <a:xfrm>
            <a:off x="5558659" y="258012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FA8222-37D4-784B-A88B-5FD49570D859}"/>
              </a:ext>
            </a:extLst>
          </p:cNvPr>
          <p:cNvSpPr/>
          <p:nvPr/>
        </p:nvSpPr>
        <p:spPr>
          <a:xfrm>
            <a:off x="5841782" y="2580129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C5EC85-1EA8-0A4A-A2A8-CA5CB675726E}"/>
              </a:ext>
            </a:extLst>
          </p:cNvPr>
          <p:cNvSpPr/>
          <p:nvPr/>
        </p:nvSpPr>
        <p:spPr>
          <a:xfrm>
            <a:off x="6124905" y="258012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0EDD25-AFC2-6747-8527-2C7194026E58}"/>
              </a:ext>
            </a:extLst>
          </p:cNvPr>
          <p:cNvSpPr/>
          <p:nvPr/>
        </p:nvSpPr>
        <p:spPr>
          <a:xfrm>
            <a:off x="6408028" y="258012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F7534-DE18-4B40-9FE9-0C3A8CE7A3EE}"/>
              </a:ext>
            </a:extLst>
          </p:cNvPr>
          <p:cNvSpPr/>
          <p:nvPr/>
        </p:nvSpPr>
        <p:spPr>
          <a:xfrm>
            <a:off x="6691151" y="258012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29347C-E0BD-EF42-A727-54210175A15C}"/>
              </a:ext>
            </a:extLst>
          </p:cNvPr>
          <p:cNvSpPr/>
          <p:nvPr/>
        </p:nvSpPr>
        <p:spPr>
          <a:xfrm>
            <a:off x="4709290" y="2861450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F55465-E4BF-0B4A-9073-48B9FA8A34CB}"/>
              </a:ext>
            </a:extLst>
          </p:cNvPr>
          <p:cNvSpPr/>
          <p:nvPr/>
        </p:nvSpPr>
        <p:spPr>
          <a:xfrm>
            <a:off x="4992413" y="2861449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8F9226-31D6-B44D-A009-063D722E1D3C}"/>
              </a:ext>
            </a:extLst>
          </p:cNvPr>
          <p:cNvSpPr/>
          <p:nvPr/>
        </p:nvSpPr>
        <p:spPr>
          <a:xfrm>
            <a:off x="5275536" y="286144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B6504-1ECE-6A49-BEC3-34C619CC41FA}"/>
              </a:ext>
            </a:extLst>
          </p:cNvPr>
          <p:cNvSpPr/>
          <p:nvPr/>
        </p:nvSpPr>
        <p:spPr>
          <a:xfrm>
            <a:off x="5558659" y="286144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6ECD4C9-CA6A-AB46-9E45-81AE850EC197}"/>
              </a:ext>
            </a:extLst>
          </p:cNvPr>
          <p:cNvSpPr/>
          <p:nvPr/>
        </p:nvSpPr>
        <p:spPr>
          <a:xfrm>
            <a:off x="5841782" y="286144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E9B4BB3-583A-694F-A676-AFD47F71216E}"/>
              </a:ext>
            </a:extLst>
          </p:cNvPr>
          <p:cNvSpPr/>
          <p:nvPr/>
        </p:nvSpPr>
        <p:spPr>
          <a:xfrm>
            <a:off x="6124905" y="286144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A8FF09-A868-7F4E-B8AE-1AE1E48B0E1D}"/>
              </a:ext>
            </a:extLst>
          </p:cNvPr>
          <p:cNvSpPr/>
          <p:nvPr/>
        </p:nvSpPr>
        <p:spPr>
          <a:xfrm>
            <a:off x="6408028" y="286144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4F5827-59E3-B946-8A08-D2F8F41D7369}"/>
              </a:ext>
            </a:extLst>
          </p:cNvPr>
          <p:cNvSpPr/>
          <p:nvPr/>
        </p:nvSpPr>
        <p:spPr>
          <a:xfrm>
            <a:off x="6691151" y="286144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FC0BDF-A1EE-884E-BD62-F6090BCB5897}"/>
              </a:ext>
            </a:extLst>
          </p:cNvPr>
          <p:cNvSpPr/>
          <p:nvPr/>
        </p:nvSpPr>
        <p:spPr>
          <a:xfrm>
            <a:off x="4709290" y="3145229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70FD5C-9208-A747-8798-5D3156934238}"/>
              </a:ext>
            </a:extLst>
          </p:cNvPr>
          <p:cNvSpPr/>
          <p:nvPr/>
        </p:nvSpPr>
        <p:spPr>
          <a:xfrm>
            <a:off x="4992413" y="314522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DE3E4E-BDDE-524F-A315-1D389B4C5DD8}"/>
              </a:ext>
            </a:extLst>
          </p:cNvPr>
          <p:cNvSpPr/>
          <p:nvPr/>
        </p:nvSpPr>
        <p:spPr>
          <a:xfrm>
            <a:off x="5275536" y="314522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A15EE9-9CC3-A147-9F04-D208D150277E}"/>
              </a:ext>
            </a:extLst>
          </p:cNvPr>
          <p:cNvSpPr/>
          <p:nvPr/>
        </p:nvSpPr>
        <p:spPr>
          <a:xfrm>
            <a:off x="5558659" y="314522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2121044-C285-944C-92B3-4D6EB9353002}"/>
              </a:ext>
            </a:extLst>
          </p:cNvPr>
          <p:cNvSpPr/>
          <p:nvPr/>
        </p:nvSpPr>
        <p:spPr>
          <a:xfrm>
            <a:off x="5841782" y="314522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CB34D0-3531-5249-A36B-7694235E92DC}"/>
              </a:ext>
            </a:extLst>
          </p:cNvPr>
          <p:cNvSpPr/>
          <p:nvPr/>
        </p:nvSpPr>
        <p:spPr>
          <a:xfrm>
            <a:off x="6124905" y="314522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6392E4-9D9E-E341-913C-D88557FCA972}"/>
              </a:ext>
            </a:extLst>
          </p:cNvPr>
          <p:cNvSpPr/>
          <p:nvPr/>
        </p:nvSpPr>
        <p:spPr>
          <a:xfrm>
            <a:off x="6408028" y="314522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E920F0-2D41-5C4D-A841-9F73086AE768}"/>
              </a:ext>
            </a:extLst>
          </p:cNvPr>
          <p:cNvSpPr/>
          <p:nvPr/>
        </p:nvSpPr>
        <p:spPr>
          <a:xfrm>
            <a:off x="6691151" y="314522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88DEB0-0C8D-8942-84D0-198EF1685902}"/>
              </a:ext>
            </a:extLst>
          </p:cNvPr>
          <p:cNvSpPr/>
          <p:nvPr/>
        </p:nvSpPr>
        <p:spPr>
          <a:xfrm>
            <a:off x="4709290" y="342900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01F4DE-AD66-C14E-A61D-4B4C1C291E07}"/>
              </a:ext>
            </a:extLst>
          </p:cNvPr>
          <p:cNvSpPr/>
          <p:nvPr/>
        </p:nvSpPr>
        <p:spPr>
          <a:xfrm>
            <a:off x="4992413" y="342900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01729FE-022D-BB47-AA28-3D3E3693FEF0}"/>
              </a:ext>
            </a:extLst>
          </p:cNvPr>
          <p:cNvSpPr/>
          <p:nvPr/>
        </p:nvSpPr>
        <p:spPr>
          <a:xfrm>
            <a:off x="5275536" y="342900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A700CC-34A1-7B45-8600-31B87836321C}"/>
              </a:ext>
            </a:extLst>
          </p:cNvPr>
          <p:cNvSpPr/>
          <p:nvPr/>
        </p:nvSpPr>
        <p:spPr>
          <a:xfrm>
            <a:off x="5558659" y="3429002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35B225-D772-1343-A7EF-5A98F2787195}"/>
              </a:ext>
            </a:extLst>
          </p:cNvPr>
          <p:cNvSpPr/>
          <p:nvPr/>
        </p:nvSpPr>
        <p:spPr>
          <a:xfrm>
            <a:off x="5841782" y="342900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22F9A2-68B6-E843-8553-0D6B08E79B02}"/>
              </a:ext>
            </a:extLst>
          </p:cNvPr>
          <p:cNvSpPr/>
          <p:nvPr/>
        </p:nvSpPr>
        <p:spPr>
          <a:xfrm>
            <a:off x="6124905" y="3429002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B9560F-6E61-6C42-B015-86C94345C9A8}"/>
              </a:ext>
            </a:extLst>
          </p:cNvPr>
          <p:cNvSpPr/>
          <p:nvPr/>
        </p:nvSpPr>
        <p:spPr>
          <a:xfrm>
            <a:off x="6408028" y="3429001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6C4A118-BFD0-F441-BD9D-BE9C1433960C}"/>
              </a:ext>
            </a:extLst>
          </p:cNvPr>
          <p:cNvSpPr/>
          <p:nvPr/>
        </p:nvSpPr>
        <p:spPr>
          <a:xfrm>
            <a:off x="6691151" y="3429000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D969FA6-4B6C-E04F-8AE7-2147B465911F}"/>
              </a:ext>
            </a:extLst>
          </p:cNvPr>
          <p:cNvSpPr/>
          <p:nvPr/>
        </p:nvSpPr>
        <p:spPr>
          <a:xfrm>
            <a:off x="4709290" y="371277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9C6F495-AC9C-AC40-BB69-EB6CD28717B7}"/>
              </a:ext>
            </a:extLst>
          </p:cNvPr>
          <p:cNvSpPr/>
          <p:nvPr/>
        </p:nvSpPr>
        <p:spPr>
          <a:xfrm>
            <a:off x="4992413" y="371277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AF5EE4C-4A87-F14A-BCD8-453110AF5069}"/>
              </a:ext>
            </a:extLst>
          </p:cNvPr>
          <p:cNvSpPr/>
          <p:nvPr/>
        </p:nvSpPr>
        <p:spPr>
          <a:xfrm>
            <a:off x="5275536" y="371277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C8D23D-317D-684F-B86F-277B33DFDFB1}"/>
              </a:ext>
            </a:extLst>
          </p:cNvPr>
          <p:cNvSpPr/>
          <p:nvPr/>
        </p:nvSpPr>
        <p:spPr>
          <a:xfrm>
            <a:off x="5558659" y="371277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30CCC63-75FF-7D45-9B33-88CA406705DD}"/>
              </a:ext>
            </a:extLst>
          </p:cNvPr>
          <p:cNvSpPr/>
          <p:nvPr/>
        </p:nvSpPr>
        <p:spPr>
          <a:xfrm>
            <a:off x="5841782" y="371277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2007DE-E50D-644C-ACF2-F6A27B0EE2D0}"/>
              </a:ext>
            </a:extLst>
          </p:cNvPr>
          <p:cNvSpPr/>
          <p:nvPr/>
        </p:nvSpPr>
        <p:spPr>
          <a:xfrm>
            <a:off x="6124905" y="371277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CBBC9E3-4110-964C-A7A6-93F38F36365C}"/>
              </a:ext>
            </a:extLst>
          </p:cNvPr>
          <p:cNvSpPr/>
          <p:nvPr/>
        </p:nvSpPr>
        <p:spPr>
          <a:xfrm>
            <a:off x="6408028" y="371277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FD7BEED-F392-924A-AE28-DBE69BE711FF}"/>
              </a:ext>
            </a:extLst>
          </p:cNvPr>
          <p:cNvSpPr/>
          <p:nvPr/>
        </p:nvSpPr>
        <p:spPr>
          <a:xfrm>
            <a:off x="6691151" y="371277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77EC2-165F-C14C-9DD2-F625C290FF33}"/>
              </a:ext>
            </a:extLst>
          </p:cNvPr>
          <p:cNvSpPr/>
          <p:nvPr/>
        </p:nvSpPr>
        <p:spPr>
          <a:xfrm>
            <a:off x="4709290" y="399654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8DD7BB-72BF-214C-B3E4-2B7B849D44DF}"/>
              </a:ext>
            </a:extLst>
          </p:cNvPr>
          <p:cNvSpPr/>
          <p:nvPr/>
        </p:nvSpPr>
        <p:spPr>
          <a:xfrm>
            <a:off x="4992413" y="399654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7A1EBB-C38D-7244-87A7-E77E1CA9E689}"/>
              </a:ext>
            </a:extLst>
          </p:cNvPr>
          <p:cNvSpPr/>
          <p:nvPr/>
        </p:nvSpPr>
        <p:spPr>
          <a:xfrm>
            <a:off x="5275536" y="399654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D8A05C8-F09C-9946-AC5F-219770FC2232}"/>
              </a:ext>
            </a:extLst>
          </p:cNvPr>
          <p:cNvSpPr/>
          <p:nvPr/>
        </p:nvSpPr>
        <p:spPr>
          <a:xfrm>
            <a:off x="5558659" y="399654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112035B-7963-3E4F-B860-D2F159129441}"/>
              </a:ext>
            </a:extLst>
          </p:cNvPr>
          <p:cNvSpPr/>
          <p:nvPr/>
        </p:nvSpPr>
        <p:spPr>
          <a:xfrm>
            <a:off x="5841782" y="399654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79DE431-43AB-A946-B3D5-6F77EB22FEA0}"/>
              </a:ext>
            </a:extLst>
          </p:cNvPr>
          <p:cNvSpPr/>
          <p:nvPr/>
        </p:nvSpPr>
        <p:spPr>
          <a:xfrm>
            <a:off x="6124905" y="399654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E086D0-0BF5-EE4D-B22C-1123CD3D43A3}"/>
              </a:ext>
            </a:extLst>
          </p:cNvPr>
          <p:cNvSpPr/>
          <p:nvPr/>
        </p:nvSpPr>
        <p:spPr>
          <a:xfrm>
            <a:off x="6408028" y="399654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7FF6D50-C494-BB40-B68A-C0C0507ACE4D}"/>
              </a:ext>
            </a:extLst>
          </p:cNvPr>
          <p:cNvSpPr/>
          <p:nvPr/>
        </p:nvSpPr>
        <p:spPr>
          <a:xfrm>
            <a:off x="6691151" y="3996542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8FAFC57-15C3-F54D-8F9C-028F636D4B7E}"/>
              </a:ext>
            </a:extLst>
          </p:cNvPr>
          <p:cNvSpPr/>
          <p:nvPr/>
        </p:nvSpPr>
        <p:spPr>
          <a:xfrm>
            <a:off x="4709290" y="428031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8F721C5-A35E-2D44-9C40-DDBACEE9E1A3}"/>
              </a:ext>
            </a:extLst>
          </p:cNvPr>
          <p:cNvSpPr/>
          <p:nvPr/>
        </p:nvSpPr>
        <p:spPr>
          <a:xfrm>
            <a:off x="4992413" y="4280312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30076AD-C82F-1B4C-B7AF-FE7BC7F17379}"/>
              </a:ext>
            </a:extLst>
          </p:cNvPr>
          <p:cNvSpPr/>
          <p:nvPr/>
        </p:nvSpPr>
        <p:spPr>
          <a:xfrm>
            <a:off x="5275536" y="4280311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88EE110-BD7F-8D4B-99A5-CEE429AD6B41}"/>
              </a:ext>
            </a:extLst>
          </p:cNvPr>
          <p:cNvSpPr/>
          <p:nvPr/>
        </p:nvSpPr>
        <p:spPr>
          <a:xfrm>
            <a:off x="5558659" y="4280310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54E227-041E-6C4A-8868-DAF02AAE4BCC}"/>
              </a:ext>
            </a:extLst>
          </p:cNvPr>
          <p:cNvSpPr/>
          <p:nvPr/>
        </p:nvSpPr>
        <p:spPr>
          <a:xfrm>
            <a:off x="5841782" y="4280311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777DC6-1919-AA40-A934-388086DCE028}"/>
              </a:ext>
            </a:extLst>
          </p:cNvPr>
          <p:cNvSpPr/>
          <p:nvPr/>
        </p:nvSpPr>
        <p:spPr>
          <a:xfrm>
            <a:off x="6124905" y="4280310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480FC5-CF54-584E-B548-2B2E959B8D4F}"/>
              </a:ext>
            </a:extLst>
          </p:cNvPr>
          <p:cNvSpPr/>
          <p:nvPr/>
        </p:nvSpPr>
        <p:spPr>
          <a:xfrm>
            <a:off x="6408028" y="4280309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708AA0-0B3A-DE40-8BCE-E785F32B1350}"/>
              </a:ext>
            </a:extLst>
          </p:cNvPr>
          <p:cNvSpPr/>
          <p:nvPr/>
        </p:nvSpPr>
        <p:spPr>
          <a:xfrm>
            <a:off x="6691151" y="4280308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912C78F-0D98-5A4F-93DC-CEDD0A7374A4}"/>
              </a:ext>
            </a:extLst>
          </p:cNvPr>
          <p:cNvSpPr/>
          <p:nvPr/>
        </p:nvSpPr>
        <p:spPr>
          <a:xfrm>
            <a:off x="4709290" y="4564077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4E0C30-ADC4-B24A-BB3D-3CD245A59F8D}"/>
              </a:ext>
            </a:extLst>
          </p:cNvPr>
          <p:cNvSpPr/>
          <p:nvPr/>
        </p:nvSpPr>
        <p:spPr>
          <a:xfrm>
            <a:off x="4992413" y="4564076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8BC2EB-5B4C-7B45-A31A-D6E99D0187B9}"/>
              </a:ext>
            </a:extLst>
          </p:cNvPr>
          <p:cNvSpPr/>
          <p:nvPr/>
        </p:nvSpPr>
        <p:spPr>
          <a:xfrm>
            <a:off x="5275536" y="456407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8E185C-6BF6-D344-A7DB-D670AEA4EA44}"/>
              </a:ext>
            </a:extLst>
          </p:cNvPr>
          <p:cNvSpPr/>
          <p:nvPr/>
        </p:nvSpPr>
        <p:spPr>
          <a:xfrm>
            <a:off x="5558659" y="456407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10365D-7596-454E-AB07-3DF3D3080F7D}"/>
              </a:ext>
            </a:extLst>
          </p:cNvPr>
          <p:cNvSpPr/>
          <p:nvPr/>
        </p:nvSpPr>
        <p:spPr>
          <a:xfrm>
            <a:off x="5841782" y="4564075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0FAFA0A-7749-5E4A-8D41-73159FC5B1C9}"/>
              </a:ext>
            </a:extLst>
          </p:cNvPr>
          <p:cNvSpPr/>
          <p:nvPr/>
        </p:nvSpPr>
        <p:spPr>
          <a:xfrm>
            <a:off x="6124905" y="4564074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23D681-B076-FF4E-A8F7-F223F447C08C}"/>
              </a:ext>
            </a:extLst>
          </p:cNvPr>
          <p:cNvSpPr/>
          <p:nvPr/>
        </p:nvSpPr>
        <p:spPr>
          <a:xfrm>
            <a:off x="6408028" y="4564073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A2B9F2B-8B35-4B4E-9455-2594A2EE3EC7}"/>
              </a:ext>
            </a:extLst>
          </p:cNvPr>
          <p:cNvSpPr/>
          <p:nvPr/>
        </p:nvSpPr>
        <p:spPr>
          <a:xfrm>
            <a:off x="6691151" y="4564072"/>
            <a:ext cx="272613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8C8EBFE-61E6-C545-B957-626029ED06D3}"/>
              </a:ext>
            </a:extLst>
          </p:cNvPr>
          <p:cNvSpPr/>
          <p:nvPr/>
        </p:nvSpPr>
        <p:spPr>
          <a:xfrm>
            <a:off x="7976371" y="2635088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1FA94C0-0C9B-E044-8EE8-DB6A926CA68D}"/>
              </a:ext>
            </a:extLst>
          </p:cNvPr>
          <p:cNvSpPr/>
          <p:nvPr/>
        </p:nvSpPr>
        <p:spPr>
          <a:xfrm>
            <a:off x="7976371" y="2908357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D27449-DB49-7547-BD88-65C1341ED54D}"/>
              </a:ext>
            </a:extLst>
          </p:cNvPr>
          <p:cNvSpPr/>
          <p:nvPr/>
        </p:nvSpPr>
        <p:spPr>
          <a:xfrm>
            <a:off x="7976371" y="3181626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3C5BDF0-9342-404D-A210-6714079ABC98}"/>
              </a:ext>
            </a:extLst>
          </p:cNvPr>
          <p:cNvSpPr/>
          <p:nvPr/>
        </p:nvSpPr>
        <p:spPr>
          <a:xfrm>
            <a:off x="7976371" y="3454895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21F143-025C-F14F-BA36-06701E9E6A9A}"/>
              </a:ext>
            </a:extLst>
          </p:cNvPr>
          <p:cNvSpPr/>
          <p:nvPr/>
        </p:nvSpPr>
        <p:spPr>
          <a:xfrm>
            <a:off x="7976371" y="3728164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11BE12A-DFD4-F04C-BFC2-E532E6531DDB}"/>
              </a:ext>
            </a:extLst>
          </p:cNvPr>
          <p:cNvSpPr/>
          <p:nvPr/>
        </p:nvSpPr>
        <p:spPr>
          <a:xfrm>
            <a:off x="7976371" y="4001433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02B54F5-628D-CC44-B3CF-255C145FA49C}"/>
              </a:ext>
            </a:extLst>
          </p:cNvPr>
          <p:cNvSpPr/>
          <p:nvPr/>
        </p:nvSpPr>
        <p:spPr>
          <a:xfrm>
            <a:off x="7976371" y="4274702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43F9281-01C7-6A49-A1A5-FC6580DCBBD7}"/>
              </a:ext>
            </a:extLst>
          </p:cNvPr>
          <p:cNvSpPr/>
          <p:nvPr/>
        </p:nvSpPr>
        <p:spPr>
          <a:xfrm>
            <a:off x="7976371" y="4547971"/>
            <a:ext cx="599090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951A72-E5C6-C645-9A29-04FC10BFC53D}"/>
              </a:ext>
            </a:extLst>
          </p:cNvPr>
          <p:cNvSpPr txBox="1"/>
          <p:nvPr/>
        </p:nvSpPr>
        <p:spPr>
          <a:xfrm>
            <a:off x="1123346" y="4815229"/>
            <a:ext cx="771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		Hash</a:t>
            </a:r>
            <a:r>
              <a:rPr lang="zh-CN" altLang="en-US" dirty="0"/>
              <a:t> </a:t>
            </a:r>
            <a:r>
              <a:rPr lang="en-US" altLang="zh-CN" dirty="0"/>
              <a:t>Mask	</a:t>
            </a:r>
            <a:r>
              <a:rPr lang="zh-CN" altLang="en-US" dirty="0"/>
              <a:t>            </a:t>
            </a:r>
            <a:r>
              <a:rPr lang="en-US" altLang="zh-CN" dirty="0"/>
              <a:t>F-bucket		</a:t>
            </a:r>
            <a:r>
              <a:rPr lang="zh-CN" altLang="en-US" dirty="0"/>
              <a:t>     </a:t>
            </a:r>
            <a:r>
              <a:rPr lang="en-US" altLang="zh-CN" dirty="0"/>
              <a:t>S-bucket</a:t>
            </a:r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BA0D4C5-596B-0D4D-85DB-10069569266E}"/>
              </a:ext>
            </a:extLst>
          </p:cNvPr>
          <p:cNvSpPr/>
          <p:nvPr/>
        </p:nvSpPr>
        <p:spPr>
          <a:xfrm>
            <a:off x="2048999" y="1137359"/>
            <a:ext cx="751488" cy="6889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611AFB7-C138-B04F-A9C4-DC2D7C0B5D3E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790247" y="1491689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9A51A88C-CC85-804D-B667-033A740DE2BF}"/>
              </a:ext>
            </a:extLst>
          </p:cNvPr>
          <p:cNvSpPr/>
          <p:nvPr/>
        </p:nvSpPr>
        <p:spPr>
          <a:xfrm>
            <a:off x="4045129" y="1225413"/>
            <a:ext cx="751488" cy="5650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value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8BA6B-8B7A-AC47-B34D-D4253F19A244}"/>
              </a:ext>
            </a:extLst>
          </p:cNvPr>
          <p:cNvSpPr txBox="1"/>
          <p:nvPr/>
        </p:nvSpPr>
        <p:spPr>
          <a:xfrm>
            <a:off x="3055225" y="11663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0535859-66F7-D741-B5F8-C1644F1069C6}"/>
              </a:ext>
            </a:extLst>
          </p:cNvPr>
          <p:cNvCxnSpPr>
            <a:cxnSpLocks/>
            <a:stCxn id="160" idx="2"/>
            <a:endCxn id="62" idx="0"/>
          </p:cNvCxnSpPr>
          <p:nvPr/>
        </p:nvCxnSpPr>
        <p:spPr>
          <a:xfrm flipH="1">
            <a:off x="3397138" y="1790500"/>
            <a:ext cx="1023735" cy="8445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6EE2B6C-63BC-8749-AC59-D0AADC9B15BF}"/>
              </a:ext>
            </a:extLst>
          </p:cNvPr>
          <p:cNvSpPr txBox="1"/>
          <p:nvPr/>
        </p:nvSpPr>
        <p:spPr>
          <a:xfrm>
            <a:off x="3552568" y="19731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4E6094-6EE1-5C4D-9F32-1CB1122E3B9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4420873" y="1790500"/>
            <a:ext cx="1410399" cy="7791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70FA940-F041-F448-AF4C-774467CDB362}"/>
              </a:ext>
            </a:extLst>
          </p:cNvPr>
          <p:cNvSpPr txBox="1"/>
          <p:nvPr/>
        </p:nvSpPr>
        <p:spPr>
          <a:xfrm>
            <a:off x="4809053" y="20794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E88A8D6-7BCE-AE42-BA4E-98A71AFE526A}"/>
              </a:ext>
            </a:extLst>
          </p:cNvPr>
          <p:cNvCxnSpPr>
            <a:cxnSpLocks/>
            <a:stCxn id="160" idx="2"/>
            <a:endCxn id="150" idx="0"/>
          </p:cNvCxnSpPr>
          <p:nvPr/>
        </p:nvCxnSpPr>
        <p:spPr>
          <a:xfrm>
            <a:off x="4420873" y="1790500"/>
            <a:ext cx="3855043" cy="8445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9AEFE6-5F3E-FC4C-9780-E65369757811}"/>
              </a:ext>
            </a:extLst>
          </p:cNvPr>
          <p:cNvSpPr txBox="1"/>
          <p:nvPr/>
        </p:nvSpPr>
        <p:spPr>
          <a:xfrm>
            <a:off x="5799159" y="18159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S4</a:t>
            </a:r>
            <a:endParaRPr lang="en-US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74EBCFE-96C3-FB41-86A9-02764570DB3B}"/>
              </a:ext>
            </a:extLst>
          </p:cNvPr>
          <p:cNvCxnSpPr>
            <a:cxnSpLocks/>
          </p:cNvCxnSpPr>
          <p:nvPr/>
        </p:nvCxnSpPr>
        <p:spPr>
          <a:xfrm>
            <a:off x="1842711" y="2775333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908E23C-9DAC-664A-AE1A-6092F24D6584}"/>
              </a:ext>
            </a:extLst>
          </p:cNvPr>
          <p:cNvSpPr txBox="1"/>
          <p:nvPr/>
        </p:nvSpPr>
        <p:spPr>
          <a:xfrm>
            <a:off x="2237714" y="245296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S5</a:t>
            </a:r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8261EB6-0CC7-054C-89CE-2F5550F12588}"/>
              </a:ext>
            </a:extLst>
          </p:cNvPr>
          <p:cNvCxnSpPr>
            <a:cxnSpLocks/>
          </p:cNvCxnSpPr>
          <p:nvPr/>
        </p:nvCxnSpPr>
        <p:spPr>
          <a:xfrm>
            <a:off x="1836025" y="3069587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977C12-F1FB-1647-BC4C-B0CAE1130A9A}"/>
              </a:ext>
            </a:extLst>
          </p:cNvPr>
          <p:cNvCxnSpPr>
            <a:cxnSpLocks/>
          </p:cNvCxnSpPr>
          <p:nvPr/>
        </p:nvCxnSpPr>
        <p:spPr>
          <a:xfrm>
            <a:off x="1842711" y="4673228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218E4B5-3C5B-5940-8FD2-7D9965015F2B}"/>
              </a:ext>
            </a:extLst>
          </p:cNvPr>
          <p:cNvSpPr txBox="1"/>
          <p:nvPr/>
        </p:nvSpPr>
        <p:spPr>
          <a:xfrm rot="5400000">
            <a:off x="2113191" y="3631365"/>
            <a:ext cx="82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F138BE1-2A15-CA4F-AC20-FC1B3BB10BC6}"/>
              </a:ext>
            </a:extLst>
          </p:cNvPr>
          <p:cNvCxnSpPr>
            <a:cxnSpLocks/>
          </p:cNvCxnSpPr>
          <p:nvPr/>
        </p:nvCxnSpPr>
        <p:spPr>
          <a:xfrm>
            <a:off x="3696683" y="3024619"/>
            <a:ext cx="10402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1CB74C-A136-AA4A-86EF-2B5B9EF5A8A3}"/>
              </a:ext>
            </a:extLst>
          </p:cNvPr>
          <p:cNvCxnSpPr>
            <a:cxnSpLocks/>
          </p:cNvCxnSpPr>
          <p:nvPr/>
        </p:nvCxnSpPr>
        <p:spPr>
          <a:xfrm>
            <a:off x="3696683" y="3864798"/>
            <a:ext cx="10402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F29B3EC-4317-554E-8EC2-500E0F5B9E87}"/>
              </a:ext>
            </a:extLst>
          </p:cNvPr>
          <p:cNvCxnSpPr>
            <a:cxnSpLocks/>
          </p:cNvCxnSpPr>
          <p:nvPr/>
        </p:nvCxnSpPr>
        <p:spPr>
          <a:xfrm>
            <a:off x="3696683" y="4411336"/>
            <a:ext cx="10402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622CDEC-2BBE-0948-B21C-25559F425393}"/>
              </a:ext>
            </a:extLst>
          </p:cNvPr>
          <p:cNvSpPr txBox="1"/>
          <p:nvPr/>
        </p:nvSpPr>
        <p:spPr>
          <a:xfrm>
            <a:off x="4039095" y="27006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S6</a:t>
            </a:r>
            <a:endParaRPr lang="en-US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796C13-D491-884A-A18B-2614239FA82E}"/>
              </a:ext>
            </a:extLst>
          </p:cNvPr>
          <p:cNvCxnSpPr>
            <a:cxnSpLocks/>
          </p:cNvCxnSpPr>
          <p:nvPr/>
        </p:nvCxnSpPr>
        <p:spPr>
          <a:xfrm>
            <a:off x="6963764" y="4133176"/>
            <a:ext cx="10402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3D80C94-7867-104C-805D-47B2B8CABDFE}"/>
              </a:ext>
            </a:extLst>
          </p:cNvPr>
          <p:cNvSpPr txBox="1"/>
          <p:nvPr/>
        </p:nvSpPr>
        <p:spPr>
          <a:xfrm>
            <a:off x="7273319" y="381898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S7</a:t>
            </a:r>
            <a:endParaRPr lang="en-US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965F0C7C-7BC6-9B4E-8FAB-28402CBF9DF9}"/>
              </a:ext>
            </a:extLst>
          </p:cNvPr>
          <p:cNvSpPr/>
          <p:nvPr/>
        </p:nvSpPr>
        <p:spPr>
          <a:xfrm rot="5400000">
            <a:off x="594539" y="3548746"/>
            <a:ext cx="1934218" cy="342664"/>
          </a:xfrm>
          <a:custGeom>
            <a:avLst/>
            <a:gdLst>
              <a:gd name="connsiteX0" fmla="*/ 0 w 6591153"/>
              <a:gd name="connsiteY0" fmla="*/ 0 h 397361"/>
              <a:gd name="connsiteX1" fmla="*/ 420414 w 6591153"/>
              <a:gd name="connsiteY1" fmla="*/ 367862 h 397361"/>
              <a:gd name="connsiteX2" fmla="*/ 851338 w 6591153"/>
              <a:gd name="connsiteY2" fmla="*/ 31531 h 397361"/>
              <a:gd name="connsiteX3" fmla="*/ 1292773 w 6591153"/>
              <a:gd name="connsiteY3" fmla="*/ 378372 h 397361"/>
              <a:gd name="connsiteX4" fmla="*/ 1713186 w 6591153"/>
              <a:gd name="connsiteY4" fmla="*/ 31531 h 397361"/>
              <a:gd name="connsiteX5" fmla="*/ 2175642 w 6591153"/>
              <a:gd name="connsiteY5" fmla="*/ 367862 h 397361"/>
              <a:gd name="connsiteX6" fmla="*/ 2606566 w 6591153"/>
              <a:gd name="connsiteY6" fmla="*/ 10510 h 397361"/>
              <a:gd name="connsiteX7" fmla="*/ 3037490 w 6591153"/>
              <a:gd name="connsiteY7" fmla="*/ 357351 h 397361"/>
              <a:gd name="connsiteX8" fmla="*/ 3489435 w 6591153"/>
              <a:gd name="connsiteY8" fmla="*/ 21020 h 397361"/>
              <a:gd name="connsiteX9" fmla="*/ 3930869 w 6591153"/>
              <a:gd name="connsiteY9" fmla="*/ 367862 h 397361"/>
              <a:gd name="connsiteX10" fmla="*/ 4361793 w 6591153"/>
              <a:gd name="connsiteY10" fmla="*/ 10510 h 397361"/>
              <a:gd name="connsiteX11" fmla="*/ 4813738 w 6591153"/>
              <a:gd name="connsiteY11" fmla="*/ 357351 h 397361"/>
              <a:gd name="connsiteX12" fmla="*/ 5234152 w 6591153"/>
              <a:gd name="connsiteY12" fmla="*/ 21020 h 397361"/>
              <a:gd name="connsiteX13" fmla="*/ 5686097 w 6591153"/>
              <a:gd name="connsiteY13" fmla="*/ 357351 h 397361"/>
              <a:gd name="connsiteX14" fmla="*/ 6117021 w 6591153"/>
              <a:gd name="connsiteY14" fmla="*/ 21020 h 397361"/>
              <a:gd name="connsiteX15" fmla="*/ 6558455 w 6591153"/>
              <a:gd name="connsiteY15" fmla="*/ 367862 h 397361"/>
              <a:gd name="connsiteX16" fmla="*/ 6558455 w 6591153"/>
              <a:gd name="connsiteY16" fmla="*/ 378372 h 397361"/>
              <a:gd name="connsiteX17" fmla="*/ 6558455 w 6591153"/>
              <a:gd name="connsiteY17" fmla="*/ 367862 h 397361"/>
              <a:gd name="connsiteX18" fmla="*/ 6558455 w 6591153"/>
              <a:gd name="connsiteY18" fmla="*/ 378372 h 397361"/>
              <a:gd name="connsiteX19" fmla="*/ 6558455 w 6591153"/>
              <a:gd name="connsiteY19" fmla="*/ 357351 h 397361"/>
              <a:gd name="connsiteX20" fmla="*/ 6558455 w 6591153"/>
              <a:gd name="connsiteY20" fmla="*/ 357351 h 39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91153" h="397361">
                <a:moveTo>
                  <a:pt x="0" y="0"/>
                </a:moveTo>
                <a:cubicBezTo>
                  <a:pt x="139262" y="181303"/>
                  <a:pt x="278524" y="362607"/>
                  <a:pt x="420414" y="367862"/>
                </a:cubicBezTo>
                <a:cubicBezTo>
                  <a:pt x="562304" y="373117"/>
                  <a:pt x="705945" y="29779"/>
                  <a:pt x="851338" y="31531"/>
                </a:cubicBezTo>
                <a:cubicBezTo>
                  <a:pt x="996731" y="33283"/>
                  <a:pt x="1149132" y="378372"/>
                  <a:pt x="1292773" y="378372"/>
                </a:cubicBezTo>
                <a:cubicBezTo>
                  <a:pt x="1436414" y="378372"/>
                  <a:pt x="1566041" y="33283"/>
                  <a:pt x="1713186" y="31531"/>
                </a:cubicBezTo>
                <a:cubicBezTo>
                  <a:pt x="1860331" y="29779"/>
                  <a:pt x="2026745" y="371365"/>
                  <a:pt x="2175642" y="367862"/>
                </a:cubicBezTo>
                <a:cubicBezTo>
                  <a:pt x="2324539" y="364359"/>
                  <a:pt x="2462925" y="12262"/>
                  <a:pt x="2606566" y="10510"/>
                </a:cubicBezTo>
                <a:cubicBezTo>
                  <a:pt x="2750207" y="8758"/>
                  <a:pt x="2890345" y="355599"/>
                  <a:pt x="3037490" y="357351"/>
                </a:cubicBezTo>
                <a:cubicBezTo>
                  <a:pt x="3184635" y="359103"/>
                  <a:pt x="3340539" y="19268"/>
                  <a:pt x="3489435" y="21020"/>
                </a:cubicBezTo>
                <a:cubicBezTo>
                  <a:pt x="3638332" y="22772"/>
                  <a:pt x="3785476" y="369614"/>
                  <a:pt x="3930869" y="367862"/>
                </a:cubicBezTo>
                <a:cubicBezTo>
                  <a:pt x="4076262" y="366110"/>
                  <a:pt x="4214648" y="12262"/>
                  <a:pt x="4361793" y="10510"/>
                </a:cubicBezTo>
                <a:cubicBezTo>
                  <a:pt x="4508938" y="8758"/>
                  <a:pt x="4668345" y="355599"/>
                  <a:pt x="4813738" y="357351"/>
                </a:cubicBezTo>
                <a:cubicBezTo>
                  <a:pt x="4959131" y="359103"/>
                  <a:pt x="5088759" y="21020"/>
                  <a:pt x="5234152" y="21020"/>
                </a:cubicBezTo>
                <a:cubicBezTo>
                  <a:pt x="5379545" y="21020"/>
                  <a:pt x="5538952" y="357351"/>
                  <a:pt x="5686097" y="357351"/>
                </a:cubicBezTo>
                <a:cubicBezTo>
                  <a:pt x="5833242" y="357351"/>
                  <a:pt x="5971628" y="19268"/>
                  <a:pt x="6117021" y="21020"/>
                </a:cubicBezTo>
                <a:cubicBezTo>
                  <a:pt x="6262414" y="22772"/>
                  <a:pt x="6484883" y="308303"/>
                  <a:pt x="6558455" y="367862"/>
                </a:cubicBezTo>
                <a:cubicBezTo>
                  <a:pt x="6632027" y="427421"/>
                  <a:pt x="6558455" y="378372"/>
                  <a:pt x="6558455" y="378372"/>
                </a:cubicBezTo>
                <a:lnTo>
                  <a:pt x="6558455" y="367862"/>
                </a:lnTo>
                <a:lnTo>
                  <a:pt x="6558455" y="378372"/>
                </a:lnTo>
                <a:lnTo>
                  <a:pt x="6558455" y="357351"/>
                </a:lnTo>
                <a:lnTo>
                  <a:pt x="6558455" y="357351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65EC8-9C8A-B541-86B8-8656E2E07E43}"/>
              </a:ext>
            </a:extLst>
          </p:cNvPr>
          <p:cNvSpPr/>
          <p:nvPr/>
        </p:nvSpPr>
        <p:spPr>
          <a:xfrm>
            <a:off x="2417867" y="2228310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F38E9-5995-EF43-A2AA-EB952A2C34F7}"/>
              </a:ext>
            </a:extLst>
          </p:cNvPr>
          <p:cNvSpPr/>
          <p:nvPr/>
        </p:nvSpPr>
        <p:spPr>
          <a:xfrm>
            <a:off x="2417867" y="248844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4CAF4-2ACF-1746-833A-9160B09D9F1D}"/>
              </a:ext>
            </a:extLst>
          </p:cNvPr>
          <p:cNvSpPr/>
          <p:nvPr/>
        </p:nvSpPr>
        <p:spPr>
          <a:xfrm>
            <a:off x="2417867" y="2761710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CE557-1187-B040-9E6C-1F685355B9E1}"/>
              </a:ext>
            </a:extLst>
          </p:cNvPr>
          <p:cNvSpPr/>
          <p:nvPr/>
        </p:nvSpPr>
        <p:spPr>
          <a:xfrm>
            <a:off x="2417867" y="302184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9CADA-AFAA-794E-9392-C452C8708AFE}"/>
              </a:ext>
            </a:extLst>
          </p:cNvPr>
          <p:cNvSpPr/>
          <p:nvPr/>
        </p:nvSpPr>
        <p:spPr>
          <a:xfrm>
            <a:off x="2417867" y="3295110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312EA-206A-8A48-913C-BAA7003C3A4B}"/>
              </a:ext>
            </a:extLst>
          </p:cNvPr>
          <p:cNvSpPr/>
          <p:nvPr/>
        </p:nvSpPr>
        <p:spPr>
          <a:xfrm>
            <a:off x="2417867" y="355524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0637F-1D39-3F44-9634-71AD85A89F92}"/>
              </a:ext>
            </a:extLst>
          </p:cNvPr>
          <p:cNvSpPr/>
          <p:nvPr/>
        </p:nvSpPr>
        <p:spPr>
          <a:xfrm>
            <a:off x="2417867" y="3828510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1CAAF6-CD15-2C4B-BBE5-994CF66D1060}"/>
              </a:ext>
            </a:extLst>
          </p:cNvPr>
          <p:cNvSpPr/>
          <p:nvPr/>
        </p:nvSpPr>
        <p:spPr>
          <a:xfrm>
            <a:off x="2417867" y="4088641"/>
            <a:ext cx="599090" cy="2732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B8A54-87A0-D546-863F-51ADAAD491FE}"/>
              </a:ext>
            </a:extLst>
          </p:cNvPr>
          <p:cNvSpPr/>
          <p:nvPr/>
        </p:nvSpPr>
        <p:spPr>
          <a:xfrm>
            <a:off x="3826253" y="172632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4518A-E1B1-E34F-B836-2DB63DFB13C4}"/>
              </a:ext>
            </a:extLst>
          </p:cNvPr>
          <p:cNvSpPr/>
          <p:nvPr/>
        </p:nvSpPr>
        <p:spPr>
          <a:xfrm>
            <a:off x="3826253" y="1986455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43682-83D3-AE4C-82C9-7102A7F5885D}"/>
              </a:ext>
            </a:extLst>
          </p:cNvPr>
          <p:cNvSpPr/>
          <p:nvPr/>
        </p:nvSpPr>
        <p:spPr>
          <a:xfrm>
            <a:off x="3826253" y="225972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E4956-C91A-3446-9248-B533D8AD6A9B}"/>
              </a:ext>
            </a:extLst>
          </p:cNvPr>
          <p:cNvSpPr/>
          <p:nvPr/>
        </p:nvSpPr>
        <p:spPr>
          <a:xfrm>
            <a:off x="3826253" y="2519855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A3DA8-AB94-1041-AB70-578A62BD70A9}"/>
              </a:ext>
            </a:extLst>
          </p:cNvPr>
          <p:cNvSpPr/>
          <p:nvPr/>
        </p:nvSpPr>
        <p:spPr>
          <a:xfrm>
            <a:off x="3826253" y="385204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8AAB2-06BD-1D43-A852-A85829B1F2C8}"/>
              </a:ext>
            </a:extLst>
          </p:cNvPr>
          <p:cNvSpPr/>
          <p:nvPr/>
        </p:nvSpPr>
        <p:spPr>
          <a:xfrm>
            <a:off x="3826253" y="411217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7A131-0046-4F45-8801-8B4424D2D450}"/>
              </a:ext>
            </a:extLst>
          </p:cNvPr>
          <p:cNvSpPr/>
          <p:nvPr/>
        </p:nvSpPr>
        <p:spPr>
          <a:xfrm>
            <a:off x="3826253" y="4385441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7E94B-86C3-5D45-AFC6-510FC0AB8602}"/>
              </a:ext>
            </a:extLst>
          </p:cNvPr>
          <p:cNvSpPr/>
          <p:nvPr/>
        </p:nvSpPr>
        <p:spPr>
          <a:xfrm>
            <a:off x="3826253" y="4645572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600CAB-5FDE-3F47-AB0C-1BCC8170BFF1}"/>
              </a:ext>
            </a:extLst>
          </p:cNvPr>
          <p:cNvSpPr/>
          <p:nvPr/>
        </p:nvSpPr>
        <p:spPr>
          <a:xfrm>
            <a:off x="3826253" y="2787869"/>
            <a:ext cx="599090" cy="106417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DE1D59-8E18-5344-AADD-A16A2DE35C3D}"/>
              </a:ext>
            </a:extLst>
          </p:cNvPr>
          <p:cNvSpPr txBox="1"/>
          <p:nvPr/>
        </p:nvSpPr>
        <p:spPr>
          <a:xfrm rot="5400000">
            <a:off x="3780723" y="3023319"/>
            <a:ext cx="827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BD6F1E-D37A-FF4E-A058-6FFF9AB83BE0}"/>
              </a:ext>
            </a:extLst>
          </p:cNvPr>
          <p:cNvSpPr/>
          <p:nvPr/>
        </p:nvSpPr>
        <p:spPr>
          <a:xfrm>
            <a:off x="5174687" y="1726325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C7C388-7134-CA42-B3DC-E877E081D9C4}"/>
              </a:ext>
            </a:extLst>
          </p:cNvPr>
          <p:cNvSpPr/>
          <p:nvPr/>
        </p:nvSpPr>
        <p:spPr>
          <a:xfrm>
            <a:off x="5457810" y="1726324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43ED8D-C865-5147-850C-BB1373884D27}"/>
              </a:ext>
            </a:extLst>
          </p:cNvPr>
          <p:cNvSpPr/>
          <p:nvPr/>
        </p:nvSpPr>
        <p:spPr>
          <a:xfrm>
            <a:off x="5174687" y="2007644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F8B8B0-5942-3242-BC17-FAFB61D23ADD}"/>
              </a:ext>
            </a:extLst>
          </p:cNvPr>
          <p:cNvSpPr/>
          <p:nvPr/>
        </p:nvSpPr>
        <p:spPr>
          <a:xfrm>
            <a:off x="5457810" y="2007643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BDC7B2-BA72-B14D-A2C3-EEC83F53E0F1}"/>
              </a:ext>
            </a:extLst>
          </p:cNvPr>
          <p:cNvSpPr/>
          <p:nvPr/>
        </p:nvSpPr>
        <p:spPr>
          <a:xfrm>
            <a:off x="5174687" y="2291423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DD30FC-B862-FA45-BBC4-ABAEB929ABD4}"/>
              </a:ext>
            </a:extLst>
          </p:cNvPr>
          <p:cNvSpPr/>
          <p:nvPr/>
        </p:nvSpPr>
        <p:spPr>
          <a:xfrm>
            <a:off x="5457810" y="2291422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350CC5-0C7B-B544-868F-3AEC176198AE}"/>
              </a:ext>
            </a:extLst>
          </p:cNvPr>
          <p:cNvSpPr/>
          <p:nvPr/>
        </p:nvSpPr>
        <p:spPr>
          <a:xfrm>
            <a:off x="5174687" y="2575199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2BBF34-22F8-5E4A-B05D-A1D3C7C954FF}"/>
              </a:ext>
            </a:extLst>
          </p:cNvPr>
          <p:cNvSpPr/>
          <p:nvPr/>
        </p:nvSpPr>
        <p:spPr>
          <a:xfrm>
            <a:off x="5457810" y="2575198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0754BD-A4A2-994F-9BFA-EA67905785E1}"/>
              </a:ext>
            </a:extLst>
          </p:cNvPr>
          <p:cNvSpPr/>
          <p:nvPr/>
        </p:nvSpPr>
        <p:spPr>
          <a:xfrm>
            <a:off x="5174687" y="2858972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E31E09-4467-904E-84BD-37CDE0C0B5E7}"/>
              </a:ext>
            </a:extLst>
          </p:cNvPr>
          <p:cNvSpPr/>
          <p:nvPr/>
        </p:nvSpPr>
        <p:spPr>
          <a:xfrm>
            <a:off x="5457810" y="2858971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E9FB9E-1616-7845-B50C-CDC1F2A2A1BD}"/>
              </a:ext>
            </a:extLst>
          </p:cNvPr>
          <p:cNvSpPr/>
          <p:nvPr/>
        </p:nvSpPr>
        <p:spPr>
          <a:xfrm>
            <a:off x="5174687" y="3142741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79D5FE-3B0D-6B4D-830D-E487311AE082}"/>
              </a:ext>
            </a:extLst>
          </p:cNvPr>
          <p:cNvSpPr/>
          <p:nvPr/>
        </p:nvSpPr>
        <p:spPr>
          <a:xfrm>
            <a:off x="5457810" y="3142740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984928-D317-9245-AA01-C2A8E0140CF8}"/>
              </a:ext>
            </a:extLst>
          </p:cNvPr>
          <p:cNvSpPr/>
          <p:nvPr/>
        </p:nvSpPr>
        <p:spPr>
          <a:xfrm>
            <a:off x="5174687" y="3426507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743FD5-CC3E-0C45-AD7C-C6C29972937B}"/>
              </a:ext>
            </a:extLst>
          </p:cNvPr>
          <p:cNvSpPr/>
          <p:nvPr/>
        </p:nvSpPr>
        <p:spPr>
          <a:xfrm>
            <a:off x="5457810" y="3426506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C79734-DE8C-A94C-AF50-0CB649469F4B}"/>
              </a:ext>
            </a:extLst>
          </p:cNvPr>
          <p:cNvSpPr/>
          <p:nvPr/>
        </p:nvSpPr>
        <p:spPr>
          <a:xfrm>
            <a:off x="5174687" y="3710271"/>
            <a:ext cx="272613" cy="273269"/>
          </a:xfrm>
          <a:prstGeom prst="rect">
            <a:avLst/>
          </a:prstGeom>
          <a:solidFill>
            <a:srgbClr val="FC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720638-57FC-1C47-937E-4BA26AEB807E}"/>
              </a:ext>
            </a:extLst>
          </p:cNvPr>
          <p:cNvSpPr/>
          <p:nvPr/>
        </p:nvSpPr>
        <p:spPr>
          <a:xfrm>
            <a:off x="5457810" y="3710270"/>
            <a:ext cx="272613" cy="273269"/>
          </a:xfrm>
          <a:prstGeom prst="rect">
            <a:avLst/>
          </a:prstGeom>
          <a:solidFill>
            <a:srgbClr val="FC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D85D5A-B1CD-C049-97B8-C98576E27CC9}"/>
              </a:ext>
            </a:extLst>
          </p:cNvPr>
          <p:cNvSpPr/>
          <p:nvPr/>
        </p:nvSpPr>
        <p:spPr>
          <a:xfrm>
            <a:off x="5740933" y="1728832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C77C68-A0AE-6548-9C27-B7BF90C46106}"/>
              </a:ext>
            </a:extLst>
          </p:cNvPr>
          <p:cNvSpPr/>
          <p:nvPr/>
        </p:nvSpPr>
        <p:spPr>
          <a:xfrm>
            <a:off x="6024056" y="1728831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DDFD37-69FB-C049-B7A0-7D62D575B3AA}"/>
              </a:ext>
            </a:extLst>
          </p:cNvPr>
          <p:cNvSpPr/>
          <p:nvPr/>
        </p:nvSpPr>
        <p:spPr>
          <a:xfrm>
            <a:off x="5740933" y="2010151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4544DB-D4CE-0A4B-B0D9-BFB1B7A8DC15}"/>
              </a:ext>
            </a:extLst>
          </p:cNvPr>
          <p:cNvSpPr/>
          <p:nvPr/>
        </p:nvSpPr>
        <p:spPr>
          <a:xfrm>
            <a:off x="6024056" y="2010150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DA2CB8-D795-9E42-AFBC-BC7A7019E47D}"/>
              </a:ext>
            </a:extLst>
          </p:cNvPr>
          <p:cNvSpPr/>
          <p:nvPr/>
        </p:nvSpPr>
        <p:spPr>
          <a:xfrm>
            <a:off x="5740933" y="2293930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382C13-9B4A-F045-894F-39F98E933513}"/>
              </a:ext>
            </a:extLst>
          </p:cNvPr>
          <p:cNvSpPr/>
          <p:nvPr/>
        </p:nvSpPr>
        <p:spPr>
          <a:xfrm>
            <a:off x="6024056" y="2293929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FC7390-DE3B-EB43-8BBF-8A5AD44C0418}"/>
              </a:ext>
            </a:extLst>
          </p:cNvPr>
          <p:cNvSpPr/>
          <p:nvPr/>
        </p:nvSpPr>
        <p:spPr>
          <a:xfrm>
            <a:off x="5740933" y="2577706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63C592-EB19-9D40-876B-B1830AB62551}"/>
              </a:ext>
            </a:extLst>
          </p:cNvPr>
          <p:cNvSpPr/>
          <p:nvPr/>
        </p:nvSpPr>
        <p:spPr>
          <a:xfrm>
            <a:off x="6024056" y="2577705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03F8E0-1D92-DD45-940A-9134B0C21F83}"/>
              </a:ext>
            </a:extLst>
          </p:cNvPr>
          <p:cNvSpPr/>
          <p:nvPr/>
        </p:nvSpPr>
        <p:spPr>
          <a:xfrm>
            <a:off x="5740933" y="2861479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018DD-E2D5-C345-8225-452E1FFF9FE3}"/>
              </a:ext>
            </a:extLst>
          </p:cNvPr>
          <p:cNvSpPr/>
          <p:nvPr/>
        </p:nvSpPr>
        <p:spPr>
          <a:xfrm>
            <a:off x="6024056" y="2861478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6545D9-4636-7142-B9A5-0F72F57111D2}"/>
              </a:ext>
            </a:extLst>
          </p:cNvPr>
          <p:cNvSpPr/>
          <p:nvPr/>
        </p:nvSpPr>
        <p:spPr>
          <a:xfrm>
            <a:off x="5740933" y="3145248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8F8A4E-4B4F-5944-9A20-ED4FB86AB54D}"/>
              </a:ext>
            </a:extLst>
          </p:cNvPr>
          <p:cNvSpPr/>
          <p:nvPr/>
        </p:nvSpPr>
        <p:spPr>
          <a:xfrm>
            <a:off x="6024056" y="3145247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323678-598A-2A4C-A33B-5777101D9FAE}"/>
              </a:ext>
            </a:extLst>
          </p:cNvPr>
          <p:cNvSpPr/>
          <p:nvPr/>
        </p:nvSpPr>
        <p:spPr>
          <a:xfrm>
            <a:off x="5740933" y="3429014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02BE4B-9048-3948-AFFF-BC455A6859DE}"/>
              </a:ext>
            </a:extLst>
          </p:cNvPr>
          <p:cNvSpPr/>
          <p:nvPr/>
        </p:nvSpPr>
        <p:spPr>
          <a:xfrm>
            <a:off x="6024056" y="3429013"/>
            <a:ext cx="272613" cy="27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61B789-88F0-A847-A799-33771255E7E1}"/>
              </a:ext>
            </a:extLst>
          </p:cNvPr>
          <p:cNvSpPr/>
          <p:nvPr/>
        </p:nvSpPr>
        <p:spPr>
          <a:xfrm>
            <a:off x="5740933" y="3712778"/>
            <a:ext cx="272613" cy="273269"/>
          </a:xfrm>
          <a:prstGeom prst="rect">
            <a:avLst/>
          </a:prstGeom>
          <a:solidFill>
            <a:srgbClr val="FC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64F879-7CBF-8E4E-ADDA-CEF9517835F2}"/>
              </a:ext>
            </a:extLst>
          </p:cNvPr>
          <p:cNvSpPr/>
          <p:nvPr/>
        </p:nvSpPr>
        <p:spPr>
          <a:xfrm>
            <a:off x="6024056" y="3712777"/>
            <a:ext cx="272613" cy="273269"/>
          </a:xfrm>
          <a:prstGeom prst="rect">
            <a:avLst/>
          </a:prstGeom>
          <a:solidFill>
            <a:srgbClr val="FC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ED7DD3-C630-244E-ABB2-11260F40FC61}"/>
              </a:ext>
            </a:extLst>
          </p:cNvPr>
          <p:cNvSpPr/>
          <p:nvPr/>
        </p:nvSpPr>
        <p:spPr>
          <a:xfrm>
            <a:off x="7085771" y="172632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DBF218-A16D-4942-A997-322428EBE021}"/>
              </a:ext>
            </a:extLst>
          </p:cNvPr>
          <p:cNvSpPr/>
          <p:nvPr/>
        </p:nvSpPr>
        <p:spPr>
          <a:xfrm>
            <a:off x="7085771" y="198645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E2A9F6-63AF-FB49-83BE-1E1079D3A527}"/>
              </a:ext>
            </a:extLst>
          </p:cNvPr>
          <p:cNvSpPr/>
          <p:nvPr/>
        </p:nvSpPr>
        <p:spPr>
          <a:xfrm>
            <a:off x="7085771" y="2259724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52AC6F-FF0F-3949-9D6C-E1966D66CCE5}"/>
              </a:ext>
            </a:extLst>
          </p:cNvPr>
          <p:cNvSpPr/>
          <p:nvPr/>
        </p:nvSpPr>
        <p:spPr>
          <a:xfrm>
            <a:off x="7085771" y="2519855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16833C-7374-1A40-A599-C8D61EDDBE08}"/>
              </a:ext>
            </a:extLst>
          </p:cNvPr>
          <p:cNvSpPr/>
          <p:nvPr/>
        </p:nvSpPr>
        <p:spPr>
          <a:xfrm>
            <a:off x="7085771" y="3852041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40BFC5-2172-A442-A907-A9814088176D}"/>
              </a:ext>
            </a:extLst>
          </p:cNvPr>
          <p:cNvSpPr/>
          <p:nvPr/>
        </p:nvSpPr>
        <p:spPr>
          <a:xfrm>
            <a:off x="7085771" y="4112172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2543B6-BC42-9B4A-98E2-0C567AFBC2D1}"/>
              </a:ext>
            </a:extLst>
          </p:cNvPr>
          <p:cNvSpPr/>
          <p:nvPr/>
        </p:nvSpPr>
        <p:spPr>
          <a:xfrm>
            <a:off x="7085771" y="4385441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1A0744-F53C-0848-BB0D-32D3A49299B0}"/>
              </a:ext>
            </a:extLst>
          </p:cNvPr>
          <p:cNvSpPr/>
          <p:nvPr/>
        </p:nvSpPr>
        <p:spPr>
          <a:xfrm>
            <a:off x="7085771" y="4645572"/>
            <a:ext cx="599090" cy="2732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24ACC5-13CA-CE44-AA65-5AE42925A6E7}"/>
              </a:ext>
            </a:extLst>
          </p:cNvPr>
          <p:cNvSpPr/>
          <p:nvPr/>
        </p:nvSpPr>
        <p:spPr>
          <a:xfrm>
            <a:off x="7085771" y="2787869"/>
            <a:ext cx="599090" cy="10641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4900CE-4642-0945-98D5-9906208A8C2B}"/>
              </a:ext>
            </a:extLst>
          </p:cNvPr>
          <p:cNvSpPr txBox="1"/>
          <p:nvPr/>
        </p:nvSpPr>
        <p:spPr>
          <a:xfrm rot="5400000">
            <a:off x="7071280" y="3122527"/>
            <a:ext cx="82705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6E3E92C-5FB7-A746-B20C-CBA4C4E304C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3016957" y="1862959"/>
            <a:ext cx="809296" cy="5019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E845B9B-907E-C742-B120-6FBB89E834E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51996" y="2123090"/>
            <a:ext cx="774257" cy="241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5867812-89B3-BD40-94A5-360D5E79311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016957" y="2364945"/>
            <a:ext cx="809296" cy="314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8199B8B-CA12-8C48-87A6-AD659FDB20B9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016957" y="2364945"/>
            <a:ext cx="809296" cy="2915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C8C8558-B75A-7C4B-873A-E346F4D508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3016957" y="3988676"/>
            <a:ext cx="809296" cy="2366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EB3680B-CB30-8A40-8074-BBEB9629CE1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016957" y="4225276"/>
            <a:ext cx="809296" cy="235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EF2EB76-DAC9-F041-A745-D4EC3612A9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18825" y="4237041"/>
            <a:ext cx="807428" cy="2850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EA0F1E0-CF0C-184A-B496-7524C6F43F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11105" y="4225981"/>
            <a:ext cx="815148" cy="556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A69C903-D5C5-DC41-8DD2-14744FCE309C}"/>
              </a:ext>
            </a:extLst>
          </p:cNvPr>
          <p:cNvSpPr txBox="1"/>
          <p:nvPr/>
        </p:nvSpPr>
        <p:spPr>
          <a:xfrm rot="5400000">
            <a:off x="3053254" y="3140460"/>
            <a:ext cx="82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  …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59E91FE-7BA2-DB4C-AD15-23B0439060AD}"/>
              </a:ext>
            </a:extLst>
          </p:cNvPr>
          <p:cNvSpPr/>
          <p:nvPr/>
        </p:nvSpPr>
        <p:spPr>
          <a:xfrm>
            <a:off x="3338142" y="242725"/>
            <a:ext cx="751488" cy="659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72C1735-A44A-514D-B4CD-9227BDDE80F0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4089630" y="572668"/>
            <a:ext cx="1254882" cy="16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D4DFD40-94B9-354F-B14A-A8784D8B8C2A}"/>
              </a:ext>
            </a:extLst>
          </p:cNvPr>
          <p:cNvSpPr/>
          <p:nvPr/>
        </p:nvSpPr>
        <p:spPr>
          <a:xfrm>
            <a:off x="5344512" y="306392"/>
            <a:ext cx="751488" cy="5650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8407B96-B42A-2142-94E4-2DDC72988387}"/>
              </a:ext>
            </a:extLst>
          </p:cNvPr>
          <p:cNvSpPr txBox="1"/>
          <p:nvPr/>
        </p:nvSpPr>
        <p:spPr>
          <a:xfrm>
            <a:off x="4425343" y="239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59B13C1-8C9F-9349-906A-127748CCE90C}"/>
              </a:ext>
            </a:extLst>
          </p:cNvPr>
          <p:cNvCxnSpPr>
            <a:cxnSpLocks/>
            <a:stCxn id="159" idx="2"/>
            <a:endCxn id="10" idx="0"/>
          </p:cNvCxnSpPr>
          <p:nvPr/>
        </p:nvCxnSpPr>
        <p:spPr>
          <a:xfrm flipH="1">
            <a:off x="4125798" y="871479"/>
            <a:ext cx="1594458" cy="8548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D5EE416-C76A-0341-82E7-B5FC4F0A644A}"/>
              </a:ext>
            </a:extLst>
          </p:cNvPr>
          <p:cNvSpPr txBox="1"/>
          <p:nvPr/>
        </p:nvSpPr>
        <p:spPr>
          <a:xfrm>
            <a:off x="4503721" y="10217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78A6EA6-4B8F-F544-A0F4-18A22B7DEEFA}"/>
              </a:ext>
            </a:extLst>
          </p:cNvPr>
          <p:cNvCxnSpPr>
            <a:cxnSpLocks/>
          </p:cNvCxnSpPr>
          <p:nvPr/>
        </p:nvCxnSpPr>
        <p:spPr>
          <a:xfrm>
            <a:off x="5735849" y="861599"/>
            <a:ext cx="5084" cy="5294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214FC05-5337-6A49-9596-031F56A1C215}"/>
              </a:ext>
            </a:extLst>
          </p:cNvPr>
          <p:cNvSpPr txBox="1"/>
          <p:nvPr/>
        </p:nvSpPr>
        <p:spPr>
          <a:xfrm>
            <a:off x="5710502" y="97661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CF5FD5-9398-414D-9B93-191241A4E7E3}"/>
              </a:ext>
            </a:extLst>
          </p:cNvPr>
          <p:cNvSpPr/>
          <p:nvPr/>
        </p:nvSpPr>
        <p:spPr>
          <a:xfrm>
            <a:off x="5156306" y="4675316"/>
            <a:ext cx="1121982" cy="533400"/>
          </a:xfrm>
          <a:prstGeom prst="rect">
            <a:avLst/>
          </a:prstGeom>
          <a:solidFill>
            <a:srgbClr val="E3E3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9025F4F-62D7-7848-A148-3CA2ADF46A10}"/>
              </a:ext>
            </a:extLst>
          </p:cNvPr>
          <p:cNvCxnSpPr>
            <a:cxnSpLocks/>
          </p:cNvCxnSpPr>
          <p:nvPr/>
        </p:nvCxnSpPr>
        <p:spPr>
          <a:xfrm flipV="1">
            <a:off x="4425343" y="1857703"/>
            <a:ext cx="1466521" cy="5230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AB96847-7BDC-CD4F-BACC-1DC5C9116FD8}"/>
              </a:ext>
            </a:extLst>
          </p:cNvPr>
          <p:cNvCxnSpPr>
            <a:cxnSpLocks/>
          </p:cNvCxnSpPr>
          <p:nvPr/>
        </p:nvCxnSpPr>
        <p:spPr>
          <a:xfrm flipV="1">
            <a:off x="4394304" y="3550665"/>
            <a:ext cx="1784152" cy="2156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E1A01A9E-C589-1543-A69E-18900633C8FE}"/>
              </a:ext>
            </a:extLst>
          </p:cNvPr>
          <p:cNvSpPr txBox="1"/>
          <p:nvPr/>
        </p:nvSpPr>
        <p:spPr>
          <a:xfrm>
            <a:off x="5239131" y="42625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E770C5C-B94F-6848-A676-B7EE491F88F2}"/>
              </a:ext>
            </a:extLst>
          </p:cNvPr>
          <p:cNvSpPr txBox="1"/>
          <p:nvPr/>
        </p:nvSpPr>
        <p:spPr>
          <a:xfrm>
            <a:off x="5824689" y="42626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S6</a:t>
            </a:r>
            <a:endParaRPr lang="en-US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92C876-CC6E-C740-B1CA-9295B4116E9D}"/>
              </a:ext>
            </a:extLst>
          </p:cNvPr>
          <p:cNvCxnSpPr>
            <a:cxnSpLocks/>
          </p:cNvCxnSpPr>
          <p:nvPr/>
        </p:nvCxnSpPr>
        <p:spPr>
          <a:xfrm>
            <a:off x="5629505" y="3977578"/>
            <a:ext cx="0" cy="6811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AF0C619-15F5-954D-BB5A-BEA38753F30A}"/>
              </a:ext>
            </a:extLst>
          </p:cNvPr>
          <p:cNvCxnSpPr>
            <a:cxnSpLocks/>
          </p:cNvCxnSpPr>
          <p:nvPr/>
        </p:nvCxnSpPr>
        <p:spPr>
          <a:xfrm flipV="1">
            <a:off x="5824689" y="3965145"/>
            <a:ext cx="0" cy="6935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254A405-2886-034B-B3C8-30D93EBF4BED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6296669" y="3841648"/>
            <a:ext cx="789102" cy="77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2188708-BE6A-604B-A517-A6BF98BAFE41}"/>
              </a:ext>
            </a:extLst>
          </p:cNvPr>
          <p:cNvSpPr txBox="1"/>
          <p:nvPr/>
        </p:nvSpPr>
        <p:spPr>
          <a:xfrm>
            <a:off x="6540960" y="353435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S7</a:t>
            </a:r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3C4BD70-2D0B-AC4C-8D18-84ED0710B801}"/>
              </a:ext>
            </a:extLst>
          </p:cNvPr>
          <p:cNvSpPr txBox="1"/>
          <p:nvPr/>
        </p:nvSpPr>
        <p:spPr>
          <a:xfrm>
            <a:off x="2083499" y="44025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Warp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50F8B4-337B-A04E-B2F8-0E5AA01240B9}"/>
              </a:ext>
            </a:extLst>
          </p:cNvPr>
          <p:cNvSpPr txBox="1"/>
          <p:nvPr/>
        </p:nvSpPr>
        <p:spPr>
          <a:xfrm>
            <a:off x="3522908" y="494976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  <a:endParaRPr lang="en-US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4085553-6BF6-7141-97CD-55E915ECB99A}"/>
              </a:ext>
            </a:extLst>
          </p:cNvPr>
          <p:cNvSpPr txBox="1"/>
          <p:nvPr/>
        </p:nvSpPr>
        <p:spPr>
          <a:xfrm>
            <a:off x="5174687" y="1366159"/>
            <a:ext cx="12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Bucket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D335EEC-5176-6A4D-BD92-69E8750E12B7}"/>
              </a:ext>
            </a:extLst>
          </p:cNvPr>
          <p:cNvSpPr txBox="1"/>
          <p:nvPr/>
        </p:nvSpPr>
        <p:spPr>
          <a:xfrm>
            <a:off x="6857838" y="1348911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Bucket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1C7F8E9-3C2B-6640-9299-A526EE95A1F6}"/>
              </a:ext>
            </a:extLst>
          </p:cNvPr>
          <p:cNvCxnSpPr>
            <a:cxnSpLocks/>
          </p:cNvCxnSpPr>
          <p:nvPr/>
        </p:nvCxnSpPr>
        <p:spPr>
          <a:xfrm flipV="1">
            <a:off x="4430598" y="1861681"/>
            <a:ext cx="1747858" cy="807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B477A3B-75C5-ED43-9889-F5CBE3CD282D}"/>
              </a:ext>
            </a:extLst>
          </p:cNvPr>
          <p:cNvSpPr/>
          <p:nvPr/>
        </p:nvSpPr>
        <p:spPr>
          <a:xfrm>
            <a:off x="3820998" y="3602304"/>
            <a:ext cx="599090" cy="273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9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112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Zongpai Zhang</dc:creator>
  <cp:lastModifiedBy>Zongpai Zhang</cp:lastModifiedBy>
  <cp:revision>42</cp:revision>
  <dcterms:created xsi:type="dcterms:W3CDTF">2021-10-10T23:55:39Z</dcterms:created>
  <dcterms:modified xsi:type="dcterms:W3CDTF">2021-12-19T02:39:12Z</dcterms:modified>
</cp:coreProperties>
</file>