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83" r:id="rId3"/>
    <p:sldId id="284" r:id="rId4"/>
    <p:sldId id="285" r:id="rId5"/>
    <p:sldId id="286" r:id="rId6"/>
    <p:sldId id="287" r:id="rId7"/>
    <p:sldId id="280" r:id="rId8"/>
    <p:sldId id="288" r:id="rId9"/>
    <p:sldId id="289" r:id="rId10"/>
    <p:sldId id="290" r:id="rId11"/>
    <p:sldId id="291" r:id="rId12"/>
    <p:sldId id="292" r:id="rId13"/>
    <p:sldId id="282" r:id="rId14"/>
    <p:sldId id="293" r:id="rId15"/>
    <p:sldId id="294" r:id="rId16"/>
    <p:sldId id="295" r:id="rId17"/>
    <p:sldId id="296" r:id="rId18"/>
    <p:sldId id="300" r:id="rId19"/>
    <p:sldId id="302" r:id="rId20"/>
    <p:sldId id="303" r:id="rId21"/>
    <p:sldId id="309" r:id="rId22"/>
    <p:sldId id="301" r:id="rId23"/>
    <p:sldId id="30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p:scale>
          <a:sx n="100" d="100"/>
          <a:sy n="100" d="100"/>
        </p:scale>
        <p:origin x="26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14/03/2025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14/03/2025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14/03/2025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Cloning</a:t>
            </a:r>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EA0D76A-C7AA-E48E-EB07-84ADD0377550}"/>
              </a:ext>
            </a:extLst>
          </p:cNvPr>
          <p:cNvSpPr txBox="1"/>
          <p:nvPr/>
        </p:nvSpPr>
        <p:spPr>
          <a:xfrm>
            <a:off x="5348745" y="877474"/>
            <a:ext cx="2476255" cy="5478423"/>
          </a:xfrm>
          <a:prstGeom prst="rect">
            <a:avLst/>
          </a:prstGeom>
          <a:noFill/>
          <a:ln>
            <a:solidFill>
              <a:schemeClr val="bg1"/>
            </a:solidFill>
          </a:ln>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Resources</a:t>
            </a:r>
          </a:p>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742950" lvl="1" indent="-285750">
              <a:buFont typeface="Wingdings" panose="05000000000000000000" pitchFamily="2" charset="2"/>
              <a:buChar char="§"/>
            </a:pPr>
            <a:r>
              <a:rPr lang="en-GB" sz="1400" dirty="0">
                <a:solidFill>
                  <a:schemeClr val="bg1"/>
                </a:solidFill>
              </a:rPr>
              <a:t>Shaders</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5475514" y="996298"/>
            <a:ext cx="0" cy="49724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7985392" y="996298"/>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7863001" y="872473"/>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5475514" y="190581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5475514" y="211536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5475514" y="234396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5475514" y="275354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5475514" y="29630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5475514" y="31916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5475514" y="34012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5475514" y="36107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5475514" y="38393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5477005" y="42544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5477005" y="44830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5933658" y="46733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5933657" y="48926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5933656" y="5112726"/>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5933656" y="4654525"/>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5475514" y="532105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5475514" y="553060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5475514" y="57401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5475514" y="59687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7985392" y="1262641"/>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7985392" y="212345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7985392" y="29579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8907465" y="189462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8907465" y="274886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8907465" y="36030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8461642" y="3177166"/>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8461642" y="339343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8461642" y="3150985"/>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8448213" y="232329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8448213" y="253956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8448213" y="229711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8461642" y="1473307"/>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8461642" y="1689576"/>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8461642" y="1447126"/>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cxnSp>
        <p:nvCxnSpPr>
          <p:cNvPr id="4" name="Connector: Curved 3">
            <a:extLst>
              <a:ext uri="{FF2B5EF4-FFF2-40B4-BE49-F238E27FC236}">
                <a16:creationId xmlns:a16="http://schemas.microsoft.com/office/drawing/2014/main" id="{1DC083D8-7502-DCAD-61FF-4F0012C7A238}"/>
              </a:ext>
            </a:extLst>
          </p:cNvPr>
          <p:cNvCxnSpPr>
            <a:cxnSpLocks/>
          </p:cNvCxnSpPr>
          <p:nvPr/>
        </p:nvCxnSpPr>
        <p:spPr>
          <a:xfrm>
            <a:off x="5475514" y="1277167"/>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4282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Pushing/Pulling</a:t>
            </a:r>
          </a:p>
        </p:txBody>
      </p:sp>
    </p:spTree>
    <p:extLst>
      <p:ext uri="{BB962C8B-B14F-4D97-AF65-F5344CB8AC3E}">
        <p14:creationId xmlns:p14="http://schemas.microsoft.com/office/powerpoint/2010/main" val="206022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3343</TotalTime>
  <Words>3111</Words>
  <Application>Microsoft Office PowerPoint</Application>
  <PresentationFormat>Widescreen</PresentationFormat>
  <Paragraphs>209</Paragraphs>
  <Slides>23</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Consolas</vt:lpstr>
      <vt:lpstr>Wingdings</vt:lpstr>
      <vt:lpstr>Office Theme</vt:lpstr>
      <vt:lpstr>Cloning</vt:lpstr>
      <vt:lpstr>PowerPoint Presentation</vt:lpstr>
      <vt:lpstr>PowerPoint Presentation</vt:lpstr>
      <vt:lpstr>PowerPoint Presentation</vt:lpstr>
      <vt:lpstr>PowerPoint Presentation</vt:lpstr>
      <vt:lpstr>PowerPoint Presentation</vt:lpstr>
      <vt:lpstr>Pushing/Pulling</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4</cp:revision>
  <dcterms:created xsi:type="dcterms:W3CDTF">2025-02-22T00:21:31Z</dcterms:created>
  <dcterms:modified xsi:type="dcterms:W3CDTF">2025-03-14T19:13:22Z</dcterms:modified>
</cp:coreProperties>
</file>