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0020" y="3903909"/>
            <a:ext cx="6713328" cy="15932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68976" y="7797513"/>
            <a:ext cx="2960324" cy="59595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11709" y="8751530"/>
            <a:ext cx="1373946" cy="46786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08449" y="8420573"/>
            <a:ext cx="1873393" cy="4678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28137" y="5940516"/>
            <a:ext cx="6652290" cy="6190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868" y="673445"/>
            <a:ext cx="3811424" cy="6704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69524" y="5527182"/>
            <a:ext cx="3474286" cy="175853"/>
            <a:chOff x="7169524" y="5527182"/>
            <a:chExt cx="3474286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9524" y="5527182"/>
              <a:ext cx="3474286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2" y="3547956"/>
            <a:ext cx="4709091" cy="15892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47900" cy="16028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9750" y="5401635"/>
            <a:ext cx="3404697" cy="8811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92" y="1173123"/>
            <a:ext cx="1574343" cy="10390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8428" y="5027497"/>
            <a:ext cx="1128157" cy="514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4618" y="5667754"/>
            <a:ext cx="1656616" cy="39935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18715" y="5027496"/>
            <a:ext cx="2648728" cy="5237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87829" y="5667753"/>
            <a:ext cx="2000825" cy="4290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75913" y="5027497"/>
            <a:ext cx="765681" cy="5142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72096" y="5686801"/>
            <a:ext cx="1853587" cy="42903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27011" y="5027497"/>
            <a:ext cx="1417681" cy="5142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23201" y="5686801"/>
            <a:ext cx="1410054" cy="4290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9223" y="5588264"/>
            <a:ext cx="2139362" cy="175853"/>
            <a:chOff x="479223" y="5588264"/>
            <a:chExt cx="2139362" cy="1758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479223" y="558826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56069" y="5588264"/>
            <a:ext cx="2139362" cy="175853"/>
            <a:chOff x="4456069" y="5588264"/>
            <a:chExt cx="2139362" cy="1758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4456069" y="558826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32915" y="5588264"/>
            <a:ext cx="2139362" cy="175853"/>
            <a:chOff x="8432915" y="5588264"/>
            <a:chExt cx="2139362" cy="1758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8432915" y="558826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09761" y="5588264"/>
            <a:ext cx="2139362" cy="175853"/>
            <a:chOff x="12409761" y="5588264"/>
            <a:chExt cx="2139362" cy="17585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2409761" y="5588264"/>
              <a:ext cx="2139362" cy="175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570339"/>
            <a:ext cx="4742780" cy="140568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6601" y="1124620"/>
            <a:ext cx="2502843" cy="4952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7245" y="3625665"/>
            <a:ext cx="3190040" cy="3082197"/>
            <a:chOff x="1507245" y="3625665"/>
            <a:chExt cx="3190040" cy="30821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7245" y="3625665"/>
              <a:ext cx="3190040" cy="308219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7151" y="7401399"/>
            <a:ext cx="2283443" cy="6322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38114" y="3577853"/>
            <a:ext cx="3190040" cy="3082197"/>
            <a:chOff x="6238114" y="3577853"/>
            <a:chExt cx="3190040" cy="30821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8114" y="3577853"/>
              <a:ext cx="3190040" cy="30821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43792" y="7401399"/>
            <a:ext cx="2381062" cy="6322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73086" y="4744716"/>
            <a:ext cx="789228" cy="796283"/>
            <a:chOff x="5073086" y="4744716"/>
            <a:chExt cx="789228" cy="7962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3086" y="4744716"/>
              <a:ext cx="789228" cy="7962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95058" y="4863833"/>
            <a:ext cx="883770" cy="605860"/>
            <a:chOff x="10195058" y="4863833"/>
            <a:chExt cx="883770" cy="6058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95058" y="4863833"/>
              <a:ext cx="883770" cy="6058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43524" y="3363966"/>
            <a:ext cx="3696257" cy="3605594"/>
            <a:chOff x="12243524" y="3363966"/>
            <a:chExt cx="3696257" cy="36055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43524" y="3363966"/>
              <a:ext cx="3696257" cy="36055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67107" y="4184640"/>
            <a:ext cx="3207248" cy="21851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370257" y="7451493"/>
            <a:ext cx="6526865" cy="1752317"/>
            <a:chOff x="11370257" y="7451493"/>
            <a:chExt cx="6526865" cy="175231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70257" y="7451493"/>
              <a:ext cx="6526865" cy="175231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88104" y="8333649"/>
            <a:ext cx="5509043" cy="51047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32485" y="7696297"/>
            <a:ext cx="1220395" cy="6095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38837" y="-3260670"/>
            <a:ext cx="8557402" cy="19985410"/>
            <a:chOff x="5138837" y="-3260670"/>
            <a:chExt cx="8557402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138837" y="-3260670"/>
              <a:ext cx="8557402" cy="19985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8978" y="5640532"/>
            <a:ext cx="3916475" cy="779708"/>
            <a:chOff x="648978" y="5640532"/>
            <a:chExt cx="3916475" cy="7797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978" y="5640532"/>
              <a:ext cx="3916475" cy="77970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4603" y="781238"/>
            <a:ext cx="7197617" cy="12437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9468" y="6599287"/>
            <a:ext cx="4214130" cy="14976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7614" y="5788790"/>
            <a:ext cx="2396658" cy="5866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24500" y="1868707"/>
            <a:ext cx="9384212" cy="163007"/>
            <a:chOff x="4824500" y="1868707"/>
            <a:chExt cx="9384212" cy="1630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12892" y="670382"/>
            <a:ext cx="6207619" cy="12413521"/>
            <a:chOff x="8712892" y="670382"/>
            <a:chExt cx="6207619" cy="124135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712892" y="670382"/>
              <a:ext cx="6207619" cy="124135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53564" y="3072384"/>
            <a:ext cx="3636110" cy="4857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14235" y="8487619"/>
            <a:ext cx="5659889" cy="579048"/>
            <a:chOff x="314235" y="8487619"/>
            <a:chExt cx="5659889" cy="5790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4235" y="8487619"/>
              <a:ext cx="5659889" cy="5790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642" y="8632384"/>
            <a:ext cx="4557834" cy="3401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405356" y="4445110"/>
            <a:ext cx="9317596" cy="5026993"/>
            <a:chOff x="7405356" y="4445110"/>
            <a:chExt cx="9317596" cy="50269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5356" y="4445110"/>
              <a:ext cx="9317596" cy="50269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19554" y="-1028755"/>
            <a:ext cx="12426044" cy="12828687"/>
            <a:chOff x="7419554" y="-1028755"/>
            <a:chExt cx="12426044" cy="128286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479" y="1543803"/>
            <a:ext cx="4922627" cy="12437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7144" y="3666963"/>
            <a:ext cx="6290320" cy="49484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7144" y="5559534"/>
            <a:ext cx="7288292" cy="119393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62266" y="3069961"/>
            <a:ext cx="2636233" cy="6497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2266" y="4879237"/>
            <a:ext cx="2634318" cy="6497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77144" y="8069782"/>
            <a:ext cx="7067092" cy="4502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62266" y="7457923"/>
            <a:ext cx="2341652" cy="661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79286" y="4402425"/>
            <a:ext cx="8416201" cy="140844"/>
            <a:chOff x="8079286" y="4402425"/>
            <a:chExt cx="8416201" cy="1408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9286" y="4402425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11432" y="6987393"/>
            <a:ext cx="8416201" cy="140844"/>
            <a:chOff x="8111432" y="6987393"/>
            <a:chExt cx="8416201" cy="1408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11432" y="6987393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4388" y="2841831"/>
            <a:ext cx="5434982" cy="163007"/>
            <a:chOff x="774388" y="2841831"/>
            <a:chExt cx="5434982" cy="1630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1288" y="7152429"/>
            <a:ext cx="4581796" cy="4977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92658" y="3753956"/>
            <a:ext cx="2213228" cy="2777802"/>
            <a:chOff x="2292658" y="3753956"/>
            <a:chExt cx="2213228" cy="277780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2658" y="3753956"/>
              <a:ext cx="2213228" cy="27778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11429" y="1784955"/>
            <a:ext cx="3871254" cy="1056876"/>
            <a:chOff x="8111429" y="1784955"/>
            <a:chExt cx="3871254" cy="105687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11429" y="1784955"/>
              <a:ext cx="3871254" cy="10568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86837" y="459018"/>
            <a:ext cx="4671306" cy="2398135"/>
            <a:chOff x="12686837" y="459018"/>
            <a:chExt cx="4671306" cy="23981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86837" y="459018"/>
              <a:ext cx="4671306" cy="2398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19554" y="-1028755"/>
            <a:ext cx="12426044" cy="12828687"/>
            <a:chOff x="7419554" y="-1028755"/>
            <a:chExt cx="12426044" cy="128286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479" y="1543803"/>
            <a:ext cx="5160722" cy="124378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7144" y="3302683"/>
            <a:ext cx="6719777" cy="8074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7144" y="5574391"/>
            <a:ext cx="5359987" cy="8074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62266" y="2690824"/>
            <a:ext cx="3288319" cy="6615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2266" y="4879237"/>
            <a:ext cx="4300700" cy="6615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77144" y="7726925"/>
            <a:ext cx="7067092" cy="4502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62266" y="7115066"/>
            <a:ext cx="2341652" cy="661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79286" y="4402425"/>
            <a:ext cx="8416201" cy="140844"/>
            <a:chOff x="8079286" y="4402425"/>
            <a:chExt cx="8416201" cy="1408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9286" y="4402425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11432" y="6644536"/>
            <a:ext cx="8416201" cy="140844"/>
            <a:chOff x="8111432" y="6644536"/>
            <a:chExt cx="8416201" cy="1408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11432" y="6644536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4388" y="2841831"/>
            <a:ext cx="5434982" cy="163007"/>
            <a:chOff x="774388" y="2841831"/>
            <a:chExt cx="5434982" cy="1630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54806" y="7294234"/>
            <a:ext cx="3911682" cy="4977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92658" y="3753956"/>
            <a:ext cx="2213228" cy="2777802"/>
            <a:chOff x="2292658" y="3753956"/>
            <a:chExt cx="2213228" cy="277780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2658" y="3753956"/>
              <a:ext cx="2213228" cy="27778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89500" y="8442177"/>
            <a:ext cx="5178555" cy="1553566"/>
            <a:chOff x="12389500" y="8442177"/>
            <a:chExt cx="5178555" cy="15535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89500" y="8442177"/>
              <a:ext cx="5178555" cy="15535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38902" y="971038"/>
            <a:ext cx="4897667" cy="2001372"/>
            <a:chOff x="12038902" y="971038"/>
            <a:chExt cx="4897667" cy="200137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38902" y="971038"/>
              <a:ext cx="4897667" cy="2001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9" y="2788571"/>
            <a:ext cx="5132359" cy="6689524"/>
            <a:chOff x="12023889" y="2788571"/>
            <a:chExt cx="5132359" cy="668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9" y="2788571"/>
              <a:ext cx="5132359" cy="668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392" y="3605249"/>
            <a:ext cx="6765714" cy="5132359"/>
            <a:chOff x="287392" y="3605249"/>
            <a:chExt cx="6765714" cy="5132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87392" y="3605249"/>
              <a:ext cx="6765714" cy="51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23492" y="3605249"/>
            <a:ext cx="6613333" cy="5132359"/>
            <a:chOff x="5823492" y="3605249"/>
            <a:chExt cx="6613333" cy="5132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823492" y="3605249"/>
              <a:ext cx="6613333" cy="5132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5515" y="3371713"/>
            <a:ext cx="1189439" cy="1189439"/>
            <a:chOff x="1515515" y="3371713"/>
            <a:chExt cx="1189439" cy="11894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15515" y="3371713"/>
              <a:ext cx="1189439" cy="1189439"/>
              <a:chOff x="1515515" y="3371713"/>
              <a:chExt cx="1189439" cy="118943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5515" y="3371713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27111" y="3529952"/>
              <a:ext cx="566247" cy="872962"/>
              <a:chOff x="1827111" y="3529952"/>
              <a:chExt cx="566247" cy="87296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27111" y="3529952"/>
                <a:ext cx="566247" cy="87296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2454777" y="3381990"/>
            <a:ext cx="1189439" cy="1189439"/>
            <a:chOff x="12454777" y="3381990"/>
            <a:chExt cx="1189439" cy="118943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454777" y="3381990"/>
              <a:ext cx="1189439" cy="1189439"/>
              <a:chOff x="12454777" y="3381990"/>
              <a:chExt cx="1189439" cy="118943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454777" y="3381990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683030" y="3568476"/>
              <a:ext cx="705611" cy="844714"/>
              <a:chOff x="12683030" y="3568476"/>
              <a:chExt cx="705611" cy="8447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683030" y="3568476"/>
                <a:ext cx="705611" cy="84471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7021835" y="3381990"/>
            <a:ext cx="1189439" cy="1189439"/>
            <a:chOff x="7021835" y="3381990"/>
            <a:chExt cx="1189439" cy="118943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021835" y="3381990"/>
              <a:ext cx="1189439" cy="1189439"/>
              <a:chOff x="7021835" y="3381990"/>
              <a:chExt cx="1189439" cy="118943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21835" y="3381990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166192" y="3573083"/>
              <a:ext cx="861110" cy="840107"/>
              <a:chOff x="7166192" y="3573083"/>
              <a:chExt cx="861110" cy="84010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166192" y="3573083"/>
                <a:ext cx="861110" cy="840107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08563" y="4962763"/>
            <a:ext cx="4799253" cy="147803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56713" y="3515755"/>
            <a:ext cx="2259551" cy="108894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92382" y="4951906"/>
            <a:ext cx="4730844" cy="436079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93906" y="5075620"/>
            <a:ext cx="4807958" cy="376547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0374" y="1160079"/>
            <a:ext cx="6493321" cy="125330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41621" y="1695313"/>
            <a:ext cx="5819272" cy="49522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7935" y="2362202"/>
            <a:ext cx="8724174" cy="152788"/>
            <a:chOff x="1277935" y="2362202"/>
            <a:chExt cx="8724174" cy="15278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970111" y="3530993"/>
            <a:ext cx="2369684" cy="108894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843348" y="3462015"/>
            <a:ext cx="2355408" cy="156560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25873" y="6566452"/>
            <a:ext cx="4720913" cy="2541359"/>
            <a:chOff x="1325873" y="6566452"/>
            <a:chExt cx="4720913" cy="254135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25873" y="6566452"/>
              <a:ext cx="4720913" cy="2541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298" y="1443213"/>
            <a:ext cx="5877749" cy="12380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09186" y="2638607"/>
            <a:ext cx="5696420" cy="152788"/>
            <a:chOff x="6409186" y="2638607"/>
            <a:chExt cx="5696420" cy="1527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78562" y="3244159"/>
            <a:ext cx="828031" cy="1255548"/>
            <a:chOff x="16578562" y="3244159"/>
            <a:chExt cx="828031" cy="12555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78562" y="324415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06878" y="5393704"/>
            <a:ext cx="2585507" cy="2260207"/>
            <a:chOff x="2406878" y="5393704"/>
            <a:chExt cx="2585507" cy="22602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406878" y="5393704"/>
              <a:ext cx="2585507" cy="2260207"/>
              <a:chOff x="2406878" y="5393704"/>
              <a:chExt cx="2585507" cy="226020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406878" y="5393704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6973" y="6146575"/>
              <a:ext cx="1845339" cy="8158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00769" y="5418822"/>
            <a:ext cx="2434652" cy="2374934"/>
            <a:chOff x="12900769" y="5418822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900769" y="5418822"/>
              <a:ext cx="2434652" cy="2374934"/>
              <a:chOff x="12900769" y="5418822"/>
              <a:chExt cx="2434652" cy="237493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900769" y="541882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75436" y="6229052"/>
              <a:ext cx="2101491" cy="7967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39986" y="5286630"/>
            <a:ext cx="2434652" cy="2374934"/>
            <a:chOff x="6239986" y="5286630"/>
            <a:chExt cx="2434652" cy="237493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239986" y="5286630"/>
              <a:ext cx="2434652" cy="2374934"/>
              <a:chOff x="6239986" y="5286630"/>
              <a:chExt cx="2434652" cy="237493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239986" y="5286630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5497" y="6124355"/>
              <a:ext cx="1731948" cy="78724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548779" y="5417390"/>
            <a:ext cx="2585507" cy="2260207"/>
            <a:chOff x="9548779" y="5417390"/>
            <a:chExt cx="2585507" cy="226020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548779" y="5417390"/>
              <a:ext cx="2585507" cy="2260207"/>
              <a:chOff x="9548779" y="5417390"/>
              <a:chExt cx="2585507" cy="226020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548779" y="5417390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98897" y="6170260"/>
              <a:ext cx="1770463" cy="5305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50272" y="7866829"/>
            <a:ext cx="4898719" cy="2080727"/>
            <a:chOff x="1250272" y="7866829"/>
            <a:chExt cx="4898719" cy="208072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0272" y="7866829"/>
              <a:ext cx="4898719" cy="208072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513948" y="7859921"/>
            <a:ext cx="2356811" cy="2099598"/>
            <a:chOff x="6513948" y="7859921"/>
            <a:chExt cx="2356811" cy="209959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13948" y="7859921"/>
              <a:ext cx="2356811" cy="209959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275165" y="8500158"/>
            <a:ext cx="2424391" cy="919596"/>
            <a:chOff x="9275165" y="8500158"/>
            <a:chExt cx="2424391" cy="91959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75165" y="8500158"/>
              <a:ext cx="2424391" cy="91959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963579" y="8228359"/>
            <a:ext cx="6171429" cy="1513429"/>
            <a:chOff x="11963579" y="8228359"/>
            <a:chExt cx="6171429" cy="15134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63579" y="8228359"/>
              <a:ext cx="6171429" cy="1513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298" y="1443213"/>
            <a:ext cx="6079445" cy="12380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09186" y="2638607"/>
            <a:ext cx="5696420" cy="152788"/>
            <a:chOff x="6409186" y="2638607"/>
            <a:chExt cx="5696420" cy="1527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78562" y="3244159"/>
            <a:ext cx="828031" cy="1255548"/>
            <a:chOff x="16578562" y="3244159"/>
            <a:chExt cx="828031" cy="12555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78562" y="324415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04133" y="4781656"/>
            <a:ext cx="4293924" cy="4655096"/>
            <a:chOff x="1904133" y="4781656"/>
            <a:chExt cx="4293924" cy="46550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4133" y="4781656"/>
              <a:ext cx="4293924" cy="46550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29166" y="3754750"/>
            <a:ext cx="3877632" cy="5660838"/>
            <a:chOff x="7029166" y="3754750"/>
            <a:chExt cx="3877632" cy="56608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9166" y="3754750"/>
              <a:ext cx="3877632" cy="56608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09871" y="3725148"/>
            <a:ext cx="3923275" cy="5690440"/>
            <a:chOff x="11609871" y="3725148"/>
            <a:chExt cx="3923275" cy="56904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09871" y="3725148"/>
              <a:ext cx="3923275" cy="56904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2022-11-25T04:19:38Z</dcterms:created>
  <dcterms:modified xsi:type="dcterms:W3CDTF">2022-11-25T04:19:38Z</dcterms:modified>
</cp:coreProperties>
</file>