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1.png"/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5" Type="http://schemas.openxmlformats.org/officeDocument/2006/relationships/image" Target="../media/image134.png"/><Relationship Id="rId6" Type="http://schemas.openxmlformats.org/officeDocument/2006/relationships/image" Target="../media/image135.png"/><Relationship Id="rId7" Type="http://schemas.openxmlformats.org/officeDocument/2006/relationships/image" Target="../media/image13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png"/><Relationship Id="rId6" Type="http://schemas.openxmlformats.org/officeDocument/2006/relationships/image" Target="../media/image141.png"/><Relationship Id="rId7" Type="http://schemas.openxmlformats.org/officeDocument/2006/relationships/image" Target="../media/image142.png"/><Relationship Id="rId8" Type="http://schemas.openxmlformats.org/officeDocument/2006/relationships/image" Target="../media/image14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38.png"/><Relationship Id="rId14" Type="http://schemas.openxmlformats.org/officeDocument/2006/relationships/image" Target="../media/image39.png"/><Relationship Id="rId15" Type="http://schemas.openxmlformats.org/officeDocument/2006/relationships/image" Target="../media/image4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Relationship Id="rId12" Type="http://schemas.openxmlformats.org/officeDocument/2006/relationships/image" Target="../media/image5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Relationship Id="rId12" Type="http://schemas.openxmlformats.org/officeDocument/2006/relationships/image" Target="../media/image62.png"/><Relationship Id="rId13" Type="http://schemas.openxmlformats.org/officeDocument/2006/relationships/image" Target="../media/image63.png"/><Relationship Id="rId14" Type="http://schemas.openxmlformats.org/officeDocument/2006/relationships/image" Target="../media/image64.png"/><Relationship Id="rId15" Type="http://schemas.openxmlformats.org/officeDocument/2006/relationships/image" Target="../media/image65.png"/><Relationship Id="rId16" Type="http://schemas.openxmlformats.org/officeDocument/2006/relationships/image" Target="../media/image66.png"/><Relationship Id="rId17" Type="http://schemas.openxmlformats.org/officeDocument/2006/relationships/image" Target="../media/image6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Relationship Id="rId11" Type="http://schemas.openxmlformats.org/officeDocument/2006/relationships/image" Target="../media/image77.png"/><Relationship Id="rId12" Type="http://schemas.openxmlformats.org/officeDocument/2006/relationships/image" Target="../media/image78.png"/><Relationship Id="rId13" Type="http://schemas.openxmlformats.org/officeDocument/2006/relationships/image" Target="../media/image79.png"/><Relationship Id="rId14" Type="http://schemas.openxmlformats.org/officeDocument/2006/relationships/image" Target="../media/image80.png"/><Relationship Id="rId15" Type="http://schemas.openxmlformats.org/officeDocument/2006/relationships/image" Target="../media/image81.png"/><Relationship Id="rId16" Type="http://schemas.openxmlformats.org/officeDocument/2006/relationships/image" Target="../media/image82.png"/><Relationship Id="rId17" Type="http://schemas.openxmlformats.org/officeDocument/2006/relationships/image" Target="../media/image8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image" Target="../media/image93.png"/><Relationship Id="rId12" Type="http://schemas.openxmlformats.org/officeDocument/2006/relationships/image" Target="../media/image94.png"/><Relationship Id="rId13" Type="http://schemas.openxmlformats.org/officeDocument/2006/relationships/image" Target="../media/image95.png"/><Relationship Id="rId14" Type="http://schemas.openxmlformats.org/officeDocument/2006/relationships/image" Target="../media/image96.png"/><Relationship Id="rId15" Type="http://schemas.openxmlformats.org/officeDocument/2006/relationships/image" Target="../media/image97.png"/><Relationship Id="rId16" Type="http://schemas.openxmlformats.org/officeDocument/2006/relationships/image" Target="../media/image98.png"/><Relationship Id="rId17" Type="http://schemas.openxmlformats.org/officeDocument/2006/relationships/image" Target="../media/image99.png"/><Relationship Id="rId18" Type="http://schemas.openxmlformats.org/officeDocument/2006/relationships/image" Target="../media/image100.png"/><Relationship Id="rId19" Type="http://schemas.openxmlformats.org/officeDocument/2006/relationships/image" Target="../media/image101.png"/><Relationship Id="rId20" Type="http://schemas.openxmlformats.org/officeDocument/2006/relationships/image" Target="../media/image10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Relationship Id="rId13" Type="http://schemas.openxmlformats.org/officeDocument/2006/relationships/image" Target="../media/image114.png"/><Relationship Id="rId14" Type="http://schemas.openxmlformats.org/officeDocument/2006/relationships/image" Target="../media/image115.png"/><Relationship Id="rId15" Type="http://schemas.openxmlformats.org/officeDocument/2006/relationships/image" Target="../media/image116.png"/><Relationship Id="rId16" Type="http://schemas.openxmlformats.org/officeDocument/2006/relationships/image" Target="../media/image117.png"/><Relationship Id="rId17" Type="http://schemas.openxmlformats.org/officeDocument/2006/relationships/image" Target="../media/image118.png"/><Relationship Id="rId18" Type="http://schemas.openxmlformats.org/officeDocument/2006/relationships/image" Target="../media/image11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Relationship Id="rId6" Type="http://schemas.openxmlformats.org/officeDocument/2006/relationships/image" Target="../media/image124.png"/><Relationship Id="rId7" Type="http://schemas.openxmlformats.org/officeDocument/2006/relationships/image" Target="../media/image125.png"/><Relationship Id="rId8" Type="http://schemas.openxmlformats.org/officeDocument/2006/relationships/image" Target="../media/image126.png"/><Relationship Id="rId9" Type="http://schemas.openxmlformats.org/officeDocument/2006/relationships/image" Target="../media/image127.png"/><Relationship Id="rId10" Type="http://schemas.openxmlformats.org/officeDocument/2006/relationships/image" Target="../media/image128.png"/><Relationship Id="rId11" Type="http://schemas.openxmlformats.org/officeDocument/2006/relationships/image" Target="../media/image129.png"/><Relationship Id="rId12" Type="http://schemas.openxmlformats.org/officeDocument/2006/relationships/image" Target="../media/image13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60020" y="3903909"/>
            <a:ext cx="6713099" cy="157826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68976" y="7797513"/>
            <a:ext cx="2960095" cy="59595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11709" y="8751530"/>
            <a:ext cx="1373955" cy="47178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108449" y="8420573"/>
            <a:ext cx="1873193" cy="4717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28137" y="5940516"/>
            <a:ext cx="6652680" cy="6190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1868" y="673445"/>
            <a:ext cx="3811424" cy="6704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169524" y="5527182"/>
            <a:ext cx="3474286" cy="175853"/>
            <a:chOff x="7169524" y="5527182"/>
            <a:chExt cx="3474286" cy="1758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9524" y="5527182"/>
              <a:ext cx="3474286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82632" y="3547956"/>
            <a:ext cx="4709110" cy="15877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669677" y="5073359"/>
            <a:ext cx="4928631" cy="175853"/>
            <a:chOff x="6669677" y="5073359"/>
            <a:chExt cx="4928631" cy="1758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9677" y="5073359"/>
              <a:ext cx="4928631" cy="17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82634" y="3547953"/>
            <a:ext cx="5147566" cy="158778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9750" y="5401635"/>
            <a:ext cx="3404697" cy="7976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669677" y="5073359"/>
            <a:ext cx="4928631" cy="175853"/>
            <a:chOff x="6669677" y="5073359"/>
            <a:chExt cx="4928631" cy="17585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9677" y="5073359"/>
              <a:ext cx="4928631" cy="17585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2046" y="7046611"/>
            <a:ext cx="4140341" cy="4038786"/>
            <a:chOff x="-512046" y="7046611"/>
            <a:chExt cx="4140341" cy="40387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12046" y="7046611"/>
              <a:ext cx="4140341" cy="40387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954" y="-932374"/>
            <a:ext cx="5416968" cy="4735422"/>
            <a:chOff x="15285954" y="-932374"/>
            <a:chExt cx="5416968" cy="47354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85954" y="-932374"/>
              <a:ext cx="5416968" cy="473542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434989" y="2822406"/>
            <a:ext cx="897711" cy="3422863"/>
            <a:chOff x="16434989" y="2822406"/>
            <a:chExt cx="897711" cy="342286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34989" y="2822406"/>
              <a:ext cx="897711" cy="342286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3844" y="4570018"/>
            <a:ext cx="1218084" cy="1846986"/>
            <a:chOff x="1253844" y="4570018"/>
            <a:chExt cx="1218084" cy="18469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3844" y="4570018"/>
              <a:ext cx="1218084" cy="1846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89505" y="562650"/>
            <a:ext cx="2232905" cy="2178136"/>
            <a:chOff x="889505" y="562650"/>
            <a:chExt cx="2232905" cy="21781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505" y="562650"/>
              <a:ext cx="2232905" cy="217813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5192" y="1173123"/>
            <a:ext cx="1574343" cy="103930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98428" y="5027497"/>
            <a:ext cx="1127890" cy="51427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94618" y="5667754"/>
            <a:ext cx="1656616" cy="40745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818715" y="5027496"/>
            <a:ext cx="2648157" cy="52379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887829" y="5667753"/>
            <a:ext cx="2000863" cy="42903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975913" y="5027497"/>
            <a:ext cx="765681" cy="51427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972096" y="5686801"/>
            <a:ext cx="1853587" cy="42903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27011" y="5027497"/>
            <a:ext cx="1417681" cy="51427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023201" y="5686801"/>
            <a:ext cx="1410054" cy="42903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79223" y="5588264"/>
            <a:ext cx="2139362" cy="175853"/>
            <a:chOff x="479223" y="5588264"/>
            <a:chExt cx="2139362" cy="17585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479223" y="5588264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78898" y="8580105"/>
            <a:ext cx="491544" cy="1874196"/>
            <a:chOff x="16478898" y="8580105"/>
            <a:chExt cx="491544" cy="187419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478898" y="8580105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56069" y="5588264"/>
            <a:ext cx="2139362" cy="175853"/>
            <a:chOff x="4456069" y="5588264"/>
            <a:chExt cx="2139362" cy="17585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4456069" y="5588264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432915" y="5588264"/>
            <a:ext cx="2139362" cy="175853"/>
            <a:chOff x="8432915" y="5588264"/>
            <a:chExt cx="2139362" cy="17585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8432915" y="5588264"/>
              <a:ext cx="2139362" cy="17585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409761" y="5588264"/>
            <a:ext cx="2139362" cy="175853"/>
            <a:chOff x="12409761" y="5588264"/>
            <a:chExt cx="2139362" cy="17585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12409761" y="5588264"/>
              <a:ext cx="2139362" cy="1758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3984" y="570339"/>
            <a:ext cx="4743046" cy="140589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16601" y="1124620"/>
            <a:ext cx="2503548" cy="49522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8267" y="1862681"/>
            <a:ext cx="8918865" cy="163007"/>
            <a:chOff x="1008267" y="1862681"/>
            <a:chExt cx="8918865" cy="16300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008267" y="1862681"/>
              <a:ext cx="8918865" cy="1630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7245" y="3625665"/>
            <a:ext cx="3190040" cy="3082197"/>
            <a:chOff x="1507245" y="3625665"/>
            <a:chExt cx="3190040" cy="308219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7245" y="3625665"/>
              <a:ext cx="3190040" cy="308219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57151" y="7401399"/>
            <a:ext cx="2283300" cy="62279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38114" y="3577853"/>
            <a:ext cx="3190040" cy="3082197"/>
            <a:chOff x="6238114" y="3577853"/>
            <a:chExt cx="3190040" cy="308219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38114" y="3577853"/>
              <a:ext cx="3190040" cy="308219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43792" y="7401399"/>
            <a:ext cx="2381033" cy="62279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073086" y="4744716"/>
            <a:ext cx="789228" cy="796283"/>
            <a:chOff x="5073086" y="4744716"/>
            <a:chExt cx="789228" cy="79628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73086" y="4744716"/>
              <a:ext cx="789228" cy="79628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95058" y="4863833"/>
            <a:ext cx="883770" cy="605860"/>
            <a:chOff x="10195058" y="4863833"/>
            <a:chExt cx="883770" cy="60586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95058" y="4863833"/>
              <a:ext cx="883770" cy="60586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243524" y="3363966"/>
            <a:ext cx="3696257" cy="3605594"/>
            <a:chOff x="12243524" y="3363966"/>
            <a:chExt cx="3696257" cy="360559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243524" y="3363966"/>
              <a:ext cx="3696257" cy="360559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267107" y="4184640"/>
            <a:ext cx="3207248" cy="218510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370257" y="7451493"/>
            <a:ext cx="6526865" cy="1752317"/>
            <a:chOff x="11370257" y="7451493"/>
            <a:chExt cx="6526865" cy="175231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370257" y="7451493"/>
              <a:ext cx="6526865" cy="1752317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888104" y="8333649"/>
            <a:ext cx="5509758" cy="515005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832485" y="7696297"/>
            <a:ext cx="1220395" cy="6095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38837" y="-3260670"/>
            <a:ext cx="8557402" cy="19985410"/>
            <a:chOff x="5138837" y="-3260670"/>
            <a:chExt cx="8557402" cy="19985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5138837" y="-3260670"/>
              <a:ext cx="8557402" cy="199854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8978" y="5640532"/>
            <a:ext cx="3916475" cy="779708"/>
            <a:chOff x="648978" y="5640532"/>
            <a:chExt cx="3916475" cy="7797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8978" y="5640532"/>
              <a:ext cx="3916475" cy="77970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44603" y="781238"/>
            <a:ext cx="7198302" cy="124398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9468" y="6599287"/>
            <a:ext cx="4214130" cy="149767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7614" y="5788790"/>
            <a:ext cx="2396639" cy="56827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824500" y="1868707"/>
            <a:ext cx="9384212" cy="163007"/>
            <a:chOff x="4824500" y="1868707"/>
            <a:chExt cx="9384212" cy="16300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24500" y="1868707"/>
              <a:ext cx="9384212" cy="1630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712892" y="670382"/>
            <a:ext cx="6207619" cy="12413521"/>
            <a:chOff x="8712892" y="670382"/>
            <a:chExt cx="6207619" cy="1241352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8712892" y="670382"/>
              <a:ext cx="6207619" cy="1241352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653564" y="3072384"/>
            <a:ext cx="3636091" cy="4857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14235" y="8487619"/>
            <a:ext cx="5659889" cy="579048"/>
            <a:chOff x="314235" y="8487619"/>
            <a:chExt cx="5659889" cy="57904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4235" y="8487619"/>
              <a:ext cx="5659889" cy="57904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69642" y="8632384"/>
            <a:ext cx="4557834" cy="34018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405356" y="4445110"/>
            <a:ext cx="9317596" cy="5026993"/>
            <a:chOff x="7405356" y="4445110"/>
            <a:chExt cx="9317596" cy="502699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05356" y="4445110"/>
              <a:ext cx="9317596" cy="50269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19554" y="-1028755"/>
            <a:ext cx="12426044" cy="12828687"/>
            <a:chOff x="7419554" y="-1028755"/>
            <a:chExt cx="12426044" cy="128286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7419554" y="-1028755"/>
              <a:ext cx="12426044" cy="128286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479" y="1543803"/>
            <a:ext cx="4922884" cy="124398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77144" y="3666963"/>
            <a:ext cx="6290320" cy="49484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77144" y="5559534"/>
            <a:ext cx="7288292" cy="119393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62266" y="3069961"/>
            <a:ext cx="2636080" cy="65202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62266" y="4879237"/>
            <a:ext cx="2633909" cy="65202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77144" y="8069782"/>
            <a:ext cx="7067092" cy="45027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62266" y="7457923"/>
            <a:ext cx="2342404" cy="6520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79286" y="4402425"/>
            <a:ext cx="8416201" cy="140844"/>
            <a:chOff x="8079286" y="4402425"/>
            <a:chExt cx="8416201" cy="14084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79286" y="4402425"/>
              <a:ext cx="8416201" cy="1408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11432" y="6987393"/>
            <a:ext cx="8416201" cy="140844"/>
            <a:chOff x="8111432" y="6987393"/>
            <a:chExt cx="8416201" cy="14084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11432" y="6987393"/>
              <a:ext cx="8416201" cy="1408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36570" y="-216110"/>
            <a:ext cx="491544" cy="1874196"/>
            <a:chOff x="16936570" y="-216110"/>
            <a:chExt cx="491544" cy="187419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936570" y="-216110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74388" y="2841831"/>
            <a:ext cx="5434982" cy="163007"/>
            <a:chOff x="774388" y="2841831"/>
            <a:chExt cx="5434982" cy="16300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4388" y="2841831"/>
              <a:ext cx="5434982" cy="16300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31288" y="7152429"/>
            <a:ext cx="4581796" cy="49770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292658" y="3753956"/>
            <a:ext cx="2213228" cy="2777802"/>
            <a:chOff x="2292658" y="3753956"/>
            <a:chExt cx="2213228" cy="277780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92658" y="3753956"/>
              <a:ext cx="2213228" cy="277780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111429" y="1784955"/>
            <a:ext cx="3871254" cy="1056876"/>
            <a:chOff x="8111429" y="1784955"/>
            <a:chExt cx="3871254" cy="105687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11429" y="1784955"/>
              <a:ext cx="3871254" cy="105687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686837" y="459018"/>
            <a:ext cx="4671306" cy="2398135"/>
            <a:chOff x="12686837" y="459018"/>
            <a:chExt cx="4671306" cy="239813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686837" y="459018"/>
              <a:ext cx="4671306" cy="23981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19554" y="-1028755"/>
            <a:ext cx="12426044" cy="12828687"/>
            <a:chOff x="7419554" y="-1028755"/>
            <a:chExt cx="12426044" cy="128286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7419554" y="-1028755"/>
              <a:ext cx="12426044" cy="128286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479" y="1543803"/>
            <a:ext cx="5160980" cy="124398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77144" y="3302683"/>
            <a:ext cx="6719777" cy="80740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77144" y="5574391"/>
            <a:ext cx="5359987" cy="80740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62266" y="2690824"/>
            <a:ext cx="3289557" cy="65202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62266" y="4879237"/>
            <a:ext cx="4302109" cy="65202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077144" y="7712068"/>
            <a:ext cx="6365539" cy="49484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062266" y="7115066"/>
            <a:ext cx="2342404" cy="6520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079286" y="4402425"/>
            <a:ext cx="8416201" cy="140844"/>
            <a:chOff x="8079286" y="4402425"/>
            <a:chExt cx="8416201" cy="14084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79286" y="4402425"/>
              <a:ext cx="8416201" cy="1408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11432" y="6644536"/>
            <a:ext cx="8416201" cy="140844"/>
            <a:chOff x="8111432" y="6644536"/>
            <a:chExt cx="8416201" cy="14084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11432" y="6644536"/>
              <a:ext cx="8416201" cy="14084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36570" y="-216110"/>
            <a:ext cx="491544" cy="1874196"/>
            <a:chOff x="16936570" y="-216110"/>
            <a:chExt cx="491544" cy="187419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936570" y="-216110"/>
              <a:ext cx="491544" cy="18741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74388" y="2841831"/>
            <a:ext cx="5434982" cy="163007"/>
            <a:chOff x="774388" y="2841831"/>
            <a:chExt cx="5434982" cy="16300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4388" y="2841831"/>
              <a:ext cx="5434982" cy="163007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54806" y="7294234"/>
            <a:ext cx="3911682" cy="49770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292658" y="3753956"/>
            <a:ext cx="2213228" cy="2777802"/>
            <a:chOff x="2292658" y="3753956"/>
            <a:chExt cx="2213228" cy="277780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92658" y="3753956"/>
              <a:ext cx="2213228" cy="277780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389500" y="8442177"/>
            <a:ext cx="5178555" cy="1553566"/>
            <a:chOff x="12389500" y="8442177"/>
            <a:chExt cx="5178555" cy="155356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389500" y="8442177"/>
              <a:ext cx="5178555" cy="155356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038902" y="971038"/>
            <a:ext cx="4897667" cy="2001372"/>
            <a:chOff x="12038902" y="971038"/>
            <a:chExt cx="4897667" cy="200137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038902" y="971038"/>
              <a:ext cx="4897667" cy="20013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23889" y="2788571"/>
            <a:ext cx="5132359" cy="6689524"/>
            <a:chOff x="12023889" y="2788571"/>
            <a:chExt cx="5132359" cy="668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9" y="2788571"/>
              <a:ext cx="5132359" cy="66895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7392" y="3605249"/>
            <a:ext cx="6765714" cy="5132359"/>
            <a:chOff x="287392" y="3605249"/>
            <a:chExt cx="6765714" cy="51323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87392" y="3605249"/>
              <a:ext cx="6765714" cy="5132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23492" y="3605249"/>
            <a:ext cx="6613333" cy="5132359"/>
            <a:chOff x="5823492" y="3605249"/>
            <a:chExt cx="6613333" cy="51323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823492" y="3605249"/>
              <a:ext cx="6613333" cy="51323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5515" y="3371713"/>
            <a:ext cx="1189439" cy="1189439"/>
            <a:chOff x="1515515" y="3371713"/>
            <a:chExt cx="1189439" cy="118943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515515" y="3371713"/>
              <a:ext cx="1189439" cy="1189439"/>
              <a:chOff x="1515515" y="3371713"/>
              <a:chExt cx="1189439" cy="118943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15515" y="3371713"/>
                <a:ext cx="1189439" cy="118943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827111" y="3529952"/>
              <a:ext cx="566247" cy="872962"/>
              <a:chOff x="1827111" y="3529952"/>
              <a:chExt cx="566247" cy="872962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827111" y="3529952"/>
                <a:ext cx="566247" cy="87296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2454777" y="3381990"/>
            <a:ext cx="1189439" cy="1189439"/>
            <a:chOff x="12454777" y="3381990"/>
            <a:chExt cx="1189439" cy="118943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2454777" y="3381990"/>
              <a:ext cx="1189439" cy="1189439"/>
              <a:chOff x="12454777" y="3381990"/>
              <a:chExt cx="1189439" cy="118943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454777" y="3381990"/>
                <a:ext cx="1189439" cy="118943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2683030" y="3568476"/>
              <a:ext cx="705611" cy="844714"/>
              <a:chOff x="12683030" y="3568476"/>
              <a:chExt cx="705611" cy="844714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683030" y="3568476"/>
                <a:ext cx="705611" cy="844714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7021835" y="3381990"/>
            <a:ext cx="1189439" cy="1189439"/>
            <a:chOff x="7021835" y="3381990"/>
            <a:chExt cx="1189439" cy="118943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021835" y="3381990"/>
              <a:ext cx="1189439" cy="1189439"/>
              <a:chOff x="7021835" y="3381990"/>
              <a:chExt cx="1189439" cy="1189439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021835" y="3381990"/>
                <a:ext cx="1189439" cy="1189439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7166192" y="3573083"/>
              <a:ext cx="861110" cy="840107"/>
              <a:chOff x="7166192" y="3573083"/>
              <a:chExt cx="861110" cy="840107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166192" y="3573083"/>
                <a:ext cx="861110" cy="840107"/>
              </a:xfrm>
              <a:prstGeom prst="rect">
                <a:avLst/>
              </a:prstGeom>
            </p:spPr>
          </p:pic>
        </p:grpSp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08563" y="4962763"/>
            <a:ext cx="4799253" cy="1478034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456713" y="3515755"/>
            <a:ext cx="2259561" cy="108917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784382" y="4934191"/>
            <a:ext cx="4794968" cy="441902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93906" y="5075620"/>
            <a:ext cx="4807958" cy="3765472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60374" y="1160079"/>
            <a:ext cx="6494017" cy="1253512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641621" y="1695313"/>
            <a:ext cx="5820843" cy="495224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277935" y="2362202"/>
            <a:ext cx="8724174" cy="152788"/>
            <a:chOff x="1277935" y="2362202"/>
            <a:chExt cx="8724174" cy="15278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77935" y="2362202"/>
              <a:ext cx="8724174" cy="152788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970111" y="3530993"/>
            <a:ext cx="2369684" cy="1089170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843348" y="3462015"/>
            <a:ext cx="2355561" cy="156565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325873" y="6566452"/>
            <a:ext cx="4720913" cy="2541359"/>
            <a:chOff x="1325873" y="6566452"/>
            <a:chExt cx="4720913" cy="254135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25873" y="6566452"/>
              <a:ext cx="4720913" cy="25413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2050" y="-792109"/>
            <a:ext cx="19389815" cy="4262328"/>
            <a:chOff x="-552050" y="-792109"/>
            <a:chExt cx="19389815" cy="4262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552050" y="-792109"/>
              <a:ext cx="19389815" cy="42623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93298" y="1443213"/>
            <a:ext cx="5877606" cy="12535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409186" y="2638607"/>
            <a:ext cx="5696420" cy="152788"/>
            <a:chOff x="6409186" y="2638607"/>
            <a:chExt cx="5696420" cy="15278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09186" y="2638607"/>
              <a:ext cx="5696420" cy="1527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578562" y="3244159"/>
            <a:ext cx="828031" cy="1255548"/>
            <a:chOff x="16578562" y="3244159"/>
            <a:chExt cx="828031" cy="12555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78562" y="3244159"/>
              <a:ext cx="828031" cy="12555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3146" y="1964459"/>
            <a:ext cx="663236" cy="1005667"/>
            <a:chOff x="15533146" y="1964459"/>
            <a:chExt cx="663236" cy="100566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33146" y="1964459"/>
              <a:ext cx="663236" cy="100566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89403" y="4606781"/>
            <a:ext cx="2585507" cy="2260207"/>
            <a:chOff x="1989403" y="4606781"/>
            <a:chExt cx="2585507" cy="226020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989403" y="4606781"/>
              <a:ext cx="2585507" cy="2260207"/>
              <a:chOff x="1989403" y="4606781"/>
              <a:chExt cx="2585507" cy="2260207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89403" y="4606781"/>
                <a:ext cx="2585507" cy="2260207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39498" y="5359652"/>
              <a:ext cx="1845358" cy="81610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483294" y="4631899"/>
            <a:ext cx="2434652" cy="2374934"/>
            <a:chOff x="12483294" y="4631899"/>
            <a:chExt cx="2434652" cy="237493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2483294" y="4631899"/>
              <a:ext cx="2434652" cy="2374934"/>
              <a:chOff x="12483294" y="4631899"/>
              <a:chExt cx="2434652" cy="2374934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2483294" y="4631899"/>
                <a:ext cx="2434652" cy="2374934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657962" y="5442130"/>
              <a:ext cx="2101586" cy="79705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822511" y="4499707"/>
            <a:ext cx="2434652" cy="2374934"/>
            <a:chOff x="5822511" y="4499707"/>
            <a:chExt cx="2434652" cy="2374934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5822511" y="4499707"/>
              <a:ext cx="2434652" cy="2374934"/>
              <a:chOff x="5822511" y="4499707"/>
              <a:chExt cx="2434652" cy="2374934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822511" y="4499707"/>
                <a:ext cx="2434652" cy="2374934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18022" y="5337433"/>
              <a:ext cx="1731844" cy="7875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131304" y="4630467"/>
            <a:ext cx="2585507" cy="2260207"/>
            <a:chOff x="9131304" y="4630467"/>
            <a:chExt cx="2585507" cy="2260207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9131304" y="4630467"/>
              <a:ext cx="2585507" cy="2260207"/>
              <a:chOff x="9131304" y="4630467"/>
              <a:chExt cx="2585507" cy="2260207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131304" y="4630467"/>
                <a:ext cx="2585507" cy="2260207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81422" y="5383337"/>
              <a:ext cx="1770463" cy="53052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32797" y="7079906"/>
            <a:ext cx="4898719" cy="2080727"/>
            <a:chOff x="832797" y="7079906"/>
            <a:chExt cx="4898719" cy="208072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32797" y="7079906"/>
              <a:ext cx="4898719" cy="208072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096473" y="7072998"/>
            <a:ext cx="2356811" cy="2099598"/>
            <a:chOff x="6096473" y="7072998"/>
            <a:chExt cx="2356811" cy="2099598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96473" y="7072998"/>
              <a:ext cx="2356811" cy="209959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857690" y="7713235"/>
            <a:ext cx="2424391" cy="919596"/>
            <a:chOff x="8857690" y="7713235"/>
            <a:chExt cx="2424391" cy="919596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857690" y="7713235"/>
              <a:ext cx="2424391" cy="91959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1546104" y="7441436"/>
            <a:ext cx="6171429" cy="1513429"/>
            <a:chOff x="11546104" y="7441436"/>
            <a:chExt cx="6171429" cy="151342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546104" y="7441436"/>
              <a:ext cx="6171429" cy="1513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92CF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2050" y="-792109"/>
            <a:ext cx="19389815" cy="4262328"/>
            <a:chOff x="-552050" y="-792109"/>
            <a:chExt cx="19389815" cy="42623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-552050" y="-792109"/>
              <a:ext cx="19389815" cy="42623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93298" y="1443213"/>
            <a:ext cx="6079787" cy="12535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409186" y="2638607"/>
            <a:ext cx="5696420" cy="152788"/>
            <a:chOff x="6409186" y="2638607"/>
            <a:chExt cx="5696420" cy="15278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09186" y="2638607"/>
              <a:ext cx="5696420" cy="1527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578562" y="3244159"/>
            <a:ext cx="828031" cy="1255548"/>
            <a:chOff x="16578562" y="3244159"/>
            <a:chExt cx="828031" cy="12555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78562" y="3244159"/>
              <a:ext cx="828031" cy="12555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533146" y="1964459"/>
            <a:ext cx="663236" cy="1005667"/>
            <a:chOff x="15533146" y="1964459"/>
            <a:chExt cx="663236" cy="100566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33146" y="1964459"/>
              <a:ext cx="663236" cy="100566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04133" y="4781656"/>
            <a:ext cx="4293924" cy="4655096"/>
            <a:chOff x="1904133" y="4781656"/>
            <a:chExt cx="4293924" cy="465509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04133" y="4781656"/>
              <a:ext cx="4293924" cy="465509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029166" y="3754750"/>
            <a:ext cx="3877632" cy="5660838"/>
            <a:chOff x="7029166" y="3754750"/>
            <a:chExt cx="3877632" cy="566083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29166" y="3754750"/>
              <a:ext cx="3877632" cy="566083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609871" y="3725148"/>
            <a:ext cx="3923275" cy="5690440"/>
            <a:chOff x="11609871" y="3725148"/>
            <a:chExt cx="3923275" cy="569044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09871" y="3725148"/>
              <a:ext cx="3923275" cy="569044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594371" y="7342008"/>
            <a:ext cx="497969" cy="314733"/>
            <a:chOff x="7594371" y="7342008"/>
            <a:chExt cx="497969" cy="31473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94371" y="7342008"/>
              <a:ext cx="497969" cy="3147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594371" y="8081386"/>
            <a:ext cx="497969" cy="314733"/>
            <a:chOff x="7594371" y="8081386"/>
            <a:chExt cx="497969" cy="31473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94371" y="8081386"/>
              <a:ext cx="497969" cy="3147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594371" y="8470193"/>
            <a:ext cx="497969" cy="314733"/>
            <a:chOff x="7594371" y="8470193"/>
            <a:chExt cx="497969" cy="31473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94371" y="8470193"/>
              <a:ext cx="497969" cy="3147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2022-11-25T08:51:39Z</dcterms:created>
  <dcterms:modified xsi:type="dcterms:W3CDTF">2022-11-25T08:51:39Z</dcterms:modified>
</cp:coreProperties>
</file>