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4443D-651A-4059-B288-8994FBFE67E6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5EE0C-836F-4ABB-BFF6-7D4BCD08AB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356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5EE0C-836F-4ABB-BFF6-7D4BCD08AB8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660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DDF3D1-70B1-4A2B-B112-651F2EB25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8D69E4-72B1-44B8-9CED-C7B6CABB8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81A2EB-CF36-4C15-8AFD-6BB645F88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806E-A890-4906-BB92-09677B4930E6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D5E7E5-0A62-4BD0-87C4-509BD5DBE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E725DF-2A20-42D4-B4FD-AC739AE19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F5D0-1BB2-485C-A2EF-F5DCE66169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12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3C7E7-52A7-4578-89E8-61D41D85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52E724E-1642-4943-AA9C-8279201AE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4379FA-AB87-4685-BC3A-01D246AE4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806E-A890-4906-BB92-09677B4930E6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2A4BCC-F0B7-4BA5-9CE9-1019291E9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51E351-10D8-4B24-A047-BA9D9FC9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F5D0-1BB2-485C-A2EF-F5DCE66169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47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FB6C8E3-A821-43E0-A97F-7AAA0AA70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7CD5476-5938-4563-B0CC-66C774C0E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44D303-C917-459C-8417-7FEB320AF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806E-A890-4906-BB92-09677B4930E6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19E13E-441A-4EB3-BDA2-E7B59F1CC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2C67E7-C78D-4530-8805-DF9C953B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F5D0-1BB2-485C-A2EF-F5DCE66169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17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9A262-FE40-4EC2-89F1-EF37F1B5B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42B893-3781-4BE4-BB19-7CC6D7F69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D0E169-16F4-4BEF-9279-1D9D17CCC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806E-A890-4906-BB92-09677B4930E6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13701D-14A6-4C96-8F61-4B255164C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F5B38E-BAFF-4907-9749-99793240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F5D0-1BB2-485C-A2EF-F5DCE66169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518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A995D8-33E1-48A5-8119-57A218C07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21767F-C295-454C-A381-5B5EEF375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152C70-8EA3-4E78-A28A-E143C5AF9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806E-A890-4906-BB92-09677B4930E6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B5F5C9-FAE6-4593-9487-D6F18509B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ECBD5F-FBD5-4C95-A3D2-BF9846F8D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F5D0-1BB2-485C-A2EF-F5DCE66169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40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FC0DE-0228-4EBA-8437-1B02E31C3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4C441B-7505-4E63-B38E-A4637693B9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AAF7399-5E6B-41D0-BA82-86524A670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5F4B8C-EF2E-481D-BD1F-637587041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806E-A890-4906-BB92-09677B4930E6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4BD6B5-4EB7-4960-B3B8-80CBD835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1C9FD1-1951-41D4-ACE1-274A4FEC3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F5D0-1BB2-485C-A2EF-F5DCE66169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32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29BB98-E808-45D0-9277-3D83E36D8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5172FB-4922-42E2-BFB3-4647AC50C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BE53617-BA03-482C-8184-1BB632FFB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BC51327-2839-4547-8AAE-A7374E882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BA4728F-BF0B-4F95-A30F-2D3DCEECF5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2D3799B-8B15-4737-B836-CF41EFE0C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806E-A890-4906-BB92-09677B4930E6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B7AA460-107F-4952-8894-A8B9A39A5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4E5F93D-E102-4DBE-BBC3-851DFC3B7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F5D0-1BB2-485C-A2EF-F5DCE66169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45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0CFDA-A759-4470-A8B2-69655574B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0307C60-7E7C-41CB-8880-9D7B61EBD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806E-A890-4906-BB92-09677B4930E6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6F4B5F7-261B-4C84-A902-B0C98081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8B5741A-AFAB-4F69-B14E-CC287CEA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F5D0-1BB2-485C-A2EF-F5DCE66169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495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15F6FED-5315-4F18-B384-222BDE448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806E-A890-4906-BB92-09677B4930E6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02508CD-32BB-44C9-9249-F168FD290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EF38BB-75BE-414B-8FA8-8F533CE4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F5D0-1BB2-485C-A2EF-F5DCE66169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94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66A3CE-EB98-471E-AEC6-6A79DD5EA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B8B729-3102-413D-A594-11DBE803C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4EC790A-3AC7-492A-86BD-0796B2DB8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D34165-1CED-4770-B5CD-86807BA6F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806E-A890-4906-BB92-09677B4930E6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B420DB-9266-4C15-B0D1-C2368F80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7E0B19-DE64-4F9E-B0F6-81534DB90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F5D0-1BB2-485C-A2EF-F5DCE66169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26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528185-D1B1-4D37-AB27-1902BA2D8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A57462D-25E0-42FA-8FD2-01F5965F5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D3008B2-F5AD-4CE2-B37F-B315513F0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92882A-4570-4BD4-BB29-9ED06FBC8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806E-A890-4906-BB92-09677B4930E6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523915-061E-4283-936D-56A38394F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B38199-CB2D-471A-85D9-AEDD9458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F5D0-1BB2-485C-A2EF-F5DCE66169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80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66030D-D12F-4FE8-ABBA-9E61CBC0D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A42B2A-9A8F-42D1-A874-039D76660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F67A0B-73FB-493F-9394-DE17646E5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2806E-A890-4906-BB92-09677B4930E6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4EFA15-6AAA-4ABE-A4AF-627F34169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49253B-3ED3-47C5-9E54-621604082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BF5D0-1BB2-485C-A2EF-F5DCE66169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62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C2EECA-0A9F-43FA-9AC7-4C3BD9FD8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803E43-C343-40CF-A731-40CD49828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модификацию игры Новака-</a:t>
            </a:r>
            <a:r>
              <a:rPr lang="ru-RU" dirty="0" err="1"/>
              <a:t>Мэя</a:t>
            </a:r>
            <a:r>
              <a:rPr lang="ru-RU" dirty="0"/>
              <a:t> с асинхронными ходами</a:t>
            </a:r>
          </a:p>
        </p:txBody>
      </p:sp>
    </p:spTree>
    <p:extLst>
      <p:ext uri="{BB962C8B-B14F-4D97-AF65-F5344CB8AC3E}">
        <p14:creationId xmlns:p14="http://schemas.microsoft.com/office/powerpoint/2010/main" val="1388290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3293AF-F3AB-4764-B498-783968E7E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B96EC0-F7C4-4115-A962-1D3695ADD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46655"/>
            <a:ext cx="10515600" cy="530307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Зависимость плотности от </a:t>
            </a:r>
            <a:r>
              <a:rPr lang="en-US" dirty="0"/>
              <a:t>b</a:t>
            </a:r>
            <a:r>
              <a:rPr lang="ru-RU" dirty="0"/>
              <a:t> при начальной плотности кооператоров</a:t>
            </a:r>
            <a:r>
              <a:rPr lang="en-US" dirty="0"/>
              <a:t> 0.9 </a:t>
            </a:r>
            <a:r>
              <a:rPr lang="ru-RU" dirty="0"/>
              <a:t>и 0</a:t>
            </a:r>
            <a:r>
              <a:rPr lang="en-US" dirty="0"/>
              <a:t>.1</a:t>
            </a:r>
            <a:endParaRPr lang="ru-RU" dirty="0"/>
          </a:p>
          <a:p>
            <a:endParaRPr lang="ru-RU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CAF0F09-9B2B-47C1-B5F5-137915DE5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" y="0"/>
            <a:ext cx="11325225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609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5C4011-0C49-496F-8795-8929927C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20199E7-ECB5-429A-A38B-8723B1CB90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02" y="439884"/>
            <a:ext cx="11200556" cy="572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68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91B2F5-C57D-47C5-A19A-CB88C64B4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54AC3B-640F-4696-8F69-A3256283C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Доработать программный комплекс игры</a:t>
            </a:r>
          </a:p>
          <a:p>
            <a:r>
              <a:rPr lang="ru-RU" dirty="0"/>
              <a:t>2. Провести серию экспериментов при различных значения коэффициента выигрыша b и различных начальных плотностях кооператоров</a:t>
            </a:r>
          </a:p>
          <a:p>
            <a:r>
              <a:rPr lang="ru-RU" dirty="0"/>
              <a:t>3. Изучить зависимости плотности кооператора от времени и от b при различных начальных плотностях кооператоров </a:t>
            </a:r>
          </a:p>
        </p:txBody>
      </p:sp>
    </p:spTree>
    <p:extLst>
      <p:ext uri="{BB962C8B-B14F-4D97-AF65-F5344CB8AC3E}">
        <p14:creationId xmlns:p14="http://schemas.microsoft.com/office/powerpoint/2010/main" val="3165130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8E5A5-48BC-46C7-A925-9905E5617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79F881-73C9-40C8-A611-436EF022E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Случайно выбрать одного игрока</a:t>
            </a:r>
          </a:p>
          <a:p>
            <a:r>
              <a:rPr lang="ru-RU" dirty="0"/>
              <a:t>Случайно выбрать одного игрока из его соседей</a:t>
            </a:r>
          </a:p>
          <a:p>
            <a:r>
              <a:rPr lang="ru-RU" dirty="0"/>
              <a:t>Сравнить выигрыш первого игрока со вторым</a:t>
            </a:r>
          </a:p>
          <a:p>
            <a:r>
              <a:rPr lang="ru-RU" dirty="0"/>
              <a:t>Изменить стратегию первого игрока на оптимальную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1896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13A65-A1F9-4D89-B21C-C9FAE869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FFE8C2-22CB-498A-A115-561A4E946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04" y="6365568"/>
            <a:ext cx="10515600" cy="417186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Зависимость плотности от времени при начальной плотности кооператоров 0</a:t>
            </a:r>
            <a:r>
              <a:rPr lang="en-US" dirty="0"/>
              <a:t>.</a:t>
            </a:r>
            <a:r>
              <a:rPr lang="ru-RU" dirty="0"/>
              <a:t>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A9D3BB-B81E-46FD-82CC-91E6F0BE7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74" y="0"/>
            <a:ext cx="10885251" cy="641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546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F5F6A-EA73-41E2-9680-648A836B8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DD8640-68B3-4AFB-B6E7-18379DAA5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44239"/>
            <a:ext cx="10515600" cy="424420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Зависимость плотности от времени при начальной плотности кооператоров 0</a:t>
            </a:r>
            <a:r>
              <a:rPr lang="en-US" dirty="0"/>
              <a:t>.9</a:t>
            </a:r>
            <a:endParaRPr lang="ru-RU" dirty="0"/>
          </a:p>
          <a:p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1301CD5-CEE8-4E0D-9889-E5ED7C99E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" y="243191"/>
            <a:ext cx="11325225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912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484365-4BD2-49C1-B835-FDADB9B1E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D8EC4F-1491-498A-83AD-48CFA6B5D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74855"/>
            <a:ext cx="10515600" cy="436039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Зависимость плотности от времени при начальной плотности кооператоров 0</a:t>
            </a:r>
            <a:r>
              <a:rPr lang="en-US" dirty="0"/>
              <a:t>.1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C0E1344-69B4-44A0-B3E5-129768037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" y="0"/>
            <a:ext cx="11325225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209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978891-E043-49B8-BF22-74B267906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6DA0FD-DF4A-41B5-B1D3-1A96CED70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22069"/>
            <a:ext cx="10515600" cy="454893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Зависимость плотности от </a:t>
            </a:r>
            <a:r>
              <a:rPr lang="en-US" dirty="0"/>
              <a:t>b</a:t>
            </a:r>
            <a:r>
              <a:rPr lang="ru-RU" dirty="0"/>
              <a:t> при начальной плотности кооператоров 0</a:t>
            </a:r>
            <a:r>
              <a:rPr lang="en-US" dirty="0"/>
              <a:t>.5</a:t>
            </a:r>
            <a:endParaRPr lang="ru-RU" dirty="0"/>
          </a:p>
          <a:p>
            <a:endParaRPr lang="ru-RU"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78562172-47CC-4EBD-A41E-E45A09AFA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" y="0"/>
            <a:ext cx="11325225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65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F0662E-A6D7-4623-867E-F8BF5396C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2C4A8B-4075-4136-8D03-3486F372E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56001"/>
            <a:ext cx="10515600" cy="473747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Зависимость плотности от </a:t>
            </a:r>
            <a:r>
              <a:rPr lang="en-US" dirty="0"/>
              <a:t>b</a:t>
            </a:r>
            <a:r>
              <a:rPr lang="ru-RU" dirty="0"/>
              <a:t> при начальной плотности кооператоров 0</a:t>
            </a:r>
            <a:r>
              <a:rPr lang="en-US" dirty="0"/>
              <a:t>.9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F9C48A6-3434-4D67-9B2C-6320C4735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" y="0"/>
            <a:ext cx="11325225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352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3A721-3573-4583-B74A-F2711906B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F49459-2937-44F9-B9CD-26B27953D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46575"/>
            <a:ext cx="10515600" cy="492600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Зависимость плотности от </a:t>
            </a:r>
            <a:r>
              <a:rPr lang="en-US" dirty="0"/>
              <a:t>b</a:t>
            </a:r>
            <a:r>
              <a:rPr lang="ru-RU" dirty="0"/>
              <a:t> при начальной плотности кооператоров 0</a:t>
            </a:r>
            <a:r>
              <a:rPr lang="en-US" dirty="0"/>
              <a:t>.1</a:t>
            </a:r>
            <a:endParaRPr lang="ru-RU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AC4B118-5CD1-411D-826F-04B85F192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" y="0"/>
            <a:ext cx="11325225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7148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146</Words>
  <Application>Microsoft Office PowerPoint</Application>
  <PresentationFormat>Широкоэкранный</PresentationFormat>
  <Paragraphs>21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Цель</vt:lpstr>
      <vt:lpstr>Задачи</vt:lpstr>
      <vt:lpstr>Правила игры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Правила игры</dc:title>
  <dc:creator>Булат Зиннуров</dc:creator>
  <cp:lastModifiedBy>Булат Зиннуров</cp:lastModifiedBy>
  <cp:revision>10</cp:revision>
  <dcterms:created xsi:type="dcterms:W3CDTF">2021-01-12T07:26:30Z</dcterms:created>
  <dcterms:modified xsi:type="dcterms:W3CDTF">2021-01-13T09:26:17Z</dcterms:modified>
</cp:coreProperties>
</file>