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Title slide. Introduce yourself and the scope: phishing detection, link/email inspection, tools, demo and quiz.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Insert real screenshots into these placeholders in the final deck. Explain what each shows.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Ask audience for answers; next slide contains the correct answers and explanations.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Give short explanations and tie back to earlier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Emphasize reporting and swift action to limit damage.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Recommend printing this checklist or keeping it handy.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Explain where files are stored and how they were captured. Mention redaction and privacy.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Provide links in speaker notes or appendix if needed.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Explain social engineering and give a simple example: fake 'account locked' email urging immediate action.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Show examples: highlight display name vs real address, point out urgency and unexpected requests.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Demonstrate hovering and copying link. Explain subdomain and punycode tricks. Run curl -I -L on a short URL as demo.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Show a sample header and point out the Received chain and Authentication-Results lines. Explain SPF/DKIM basics.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Live-demo: show VirusTotal scan and run openssl/curl commands in terminal to inspect a URL without visiting in browser.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Tell audience you'll run short terminal commands and browser hover checks. Emphasize safety: don't click suspicious links.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Demonstrate a Punycode example and show the python snippet to detect 'xn--'.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Encourage audience to run these on their terminal or show screenshots. Warn not to open suspicious pages directly.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Phishing Awareness — Detection &amp; Demo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Muhammad Faisal — CodeAlpha Internship</a:t>
            </a:r>
          </a:p>
          <a:p>
            <a:r>
              <a:t>Date: 2025-09-30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Walkthrough —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Placeholders for screenshots:</a:t>
            </a:r>
          </a:p>
          <a:p>
            <a:pPr lvl="1"/>
            <a:r>
              <a:t>• email_spoof_example.png — fake email with display vs address</a:t>
            </a:r>
          </a:p>
          <a:p>
            <a:pPr lvl="1"/>
            <a:r>
              <a:t>• link_hover_mismatch.png — browser showing different hover link</a:t>
            </a:r>
          </a:p>
          <a:p>
            <a:pPr lvl="1"/>
            <a:r>
              <a:t>• url_unshorten_output.png — curl redirect chain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Quick Quiz — Decide the Best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Q1: Email says 'Verify now' — display name 'Bank' but email is support@bank-security.xyz. What to do?</a:t>
            </a:r>
          </a:p>
          <a:p>
            <a:pPr lvl="1"/>
            <a:r>
              <a:t>A) Click link and login</a:t>
            </a:r>
            <a:br/>
            <a:r>
              <a:t>B) Hover link, inspect full address, verify via official channels</a:t>
            </a:r>
          </a:p>
          <a:p>
            <a:pPr/>
            <a:r>
              <a:t>Q2: URL is https://accounts.google.example.com/login — safe?</a:t>
            </a:r>
          </a:p>
          <a:p>
            <a:pPr lvl="1"/>
            <a:r>
              <a:t>A) Yes if it uses HTTPS</a:t>
            </a:r>
            <a:br/>
            <a:r>
              <a:t>B) No — domain is example.com (subdomain trick)</a:t>
            </a:r>
          </a:p>
          <a:p>
            <a:pPr/>
            <a:r>
              <a:t>Q3: Shortened URL from unknown sender — first step?</a:t>
            </a:r>
          </a:p>
          <a:p>
            <a:pPr lvl="1"/>
            <a:r>
              <a:t>A) Click it</a:t>
            </a:r>
            <a:br/>
            <a:r>
              <a:t>B) Unshorten with curl or use URLScan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Quiz — Answers &amp; Why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Q1: B — Hover + inspect + verify via official channel. Sender addresses can be spoofed.</a:t>
            </a:r>
          </a:p>
          <a:p>
            <a:r>
              <a:t>Q2: B — The site is a subdomain of example.com, not google.com; subdomain trick.</a:t>
            </a:r>
          </a:p>
          <a:p>
            <a:r>
              <a:t>Q3: B — Unshorten safely (curl -I -L) or use URLScan to preview without clicking.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If You Suspect Phishing — Step-by-step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 NOT click links or open attachments.</a:t>
            </a:r>
          </a:p>
          <a:p>
            <a:r>
              <a:t>Verify sender via out-of-band method (phone number from official site).</a:t>
            </a:r>
          </a:p>
          <a:p>
            <a:r>
              <a:t>Report to IT/security with original email and headers.</a:t>
            </a:r>
          </a:p>
          <a:p>
            <a:r>
              <a:t>If you entered credentials: change password, enable MFA, inform security.</a:t>
            </a:r>
          </a:p>
          <a:p>
            <a:r>
              <a:t>If malware suspected: isolate device and escalate.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Quick Personal Checklist Before Clicking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1) Who sent it? Check full email address.</a:t>
            </a:r>
          </a:p>
          <a:p>
            <a:r>
              <a:t>2) Hover the link — does the target match sender?</a:t>
            </a:r>
          </a:p>
          <a:p>
            <a:r>
              <a:t>3) Is the message urgent or unexpected?</a:t>
            </a:r>
          </a:p>
          <a:p>
            <a:r>
              <a:t>4) Is HTTPS + correct certificate present?</a:t>
            </a:r>
          </a:p>
          <a:p>
            <a:r>
              <a:t>5) Are attachments expected? (avoid .exe/.zip from email)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Evidence / Repo Artifacts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phishing_demo.html (static page hosted on target)</a:t>
            </a:r>
          </a:p>
          <a:p>
            <a:r>
              <a:t>screenshots: phishing_page.png, phishing_hover.png, phishing_source.png, email_spoof_example.png</a:t>
            </a:r>
          </a:p>
          <a:p>
            <a:r>
              <a:t>artifacts/phish_submissions_redacted.txt (if capture enabled)</a:t>
            </a:r>
          </a:p>
          <a:p>
            <a:r>
              <a:t>videos: phishing_demo.mp4</a:t>
            </a:r>
          </a:p>
          <a:p>
            <a:r>
              <a:t>TASK2_STATUS.md and README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 &amp;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OWASP Phishing Guidance</a:t>
            </a:r>
          </a:p>
          <a:p>
            <a:r>
              <a:t>NCSC Phishing Guidance</a:t>
            </a:r>
          </a:p>
          <a:p>
            <a:r>
              <a:t>VirusTotal / URLScan.io</a:t>
            </a:r>
          </a:p>
          <a:p>
            <a:r>
              <a:t>Contact: Muhammad Faisal — CodeAlpha Internship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Phishing?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Attackers impersonate trusted parties (email, websites, SMS) to trick victims into revealing credentials or installing malware.</a:t>
            </a:r>
          </a:p>
          <a:p>
            <a:r>
              <a:t>Typical goals: credential theft, account takeover, financial fraud, data exfiltration.</a:t>
            </a:r>
          </a:p>
          <a:p>
            <a:r>
              <a:t>Phishing relies on social engineering (urgency, trust, fear).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Email Red Flags — Spotting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Sender address mismatch (display name vs actual email).</a:t>
            </a:r>
          </a:p>
          <a:p>
            <a:r>
              <a:t>Generic greetings (e.g., 'Dear Customer') instead of your name.</a:t>
            </a:r>
          </a:p>
          <a:p>
            <a:r>
              <a:t>Urgent or threatening language: 'Verify now or lose access'.</a:t>
            </a:r>
          </a:p>
          <a:p>
            <a:r>
              <a:t>Unexpected attachments or links, suspicious reply-to addresses.</a:t>
            </a:r>
          </a:p>
          <a:p>
            <a:r>
              <a:t>Poor grammar, spelling, or unusual formatting.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Link Inspection — Quick 10s Checks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Hover link to reveal actual target in status bar; right-click → copy link to inspect.</a:t>
            </a:r>
          </a:p>
          <a:p>
            <a:r>
              <a:t>Look for typos/quasi-domains (e.g., paypall.com) and subdomain tricks (accounts.google.example.com).</a:t>
            </a:r>
          </a:p>
          <a:p>
            <a:r>
              <a:t>Check for Punycode (xn--).</a:t>
            </a:r>
          </a:p>
          <a:p>
            <a:r>
              <a:t>Unshorten short links: curl -I -L &lt;short-url&gt; to see redirect chain.</a:t>
            </a:r>
          </a:p>
          <a:p>
            <a:r>
              <a:t>Ensure HTTPS and valid certificate (click padlock → certificate details).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Inspecting Email Headers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fields: From, Reply-To, Return-Path, Received chain.</a:t>
            </a:r>
          </a:p>
          <a:p>
            <a:r>
              <a:t>Check Authentication-Results for SPF, DKIM, DMARC pass/fail.</a:t>
            </a:r>
          </a:p>
          <a:p>
            <a:r>
              <a:t>Received headers show mail server path; unexpected hops are suspicious.</a:t>
            </a:r>
          </a:p>
          <a:p>
            <a:r>
              <a:t>Use Gmail 'Show original' or tools like MXToolbox/Email header analyzers.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Safe Online Checks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VirusTotal / URLScan.io / Sucuri for URL analysis (paste URL, don't click).</a:t>
            </a:r>
          </a:p>
          <a:p>
            <a:r>
              <a:t>whois, dig, nslookup for domain info and registration age.</a:t>
            </a:r>
          </a:p>
          <a:p>
            <a:r>
              <a:t>openssl s_client -connect host:443 -servername host to view cert details.</a:t>
            </a:r>
          </a:p>
          <a:p>
            <a:r>
              <a:t>curl -I -L to follow redirects and unshorten URLs.</a:t>
            </a:r>
          </a:p>
          <a:p>
            <a:r>
              <a:t>Email header analyzers (MXToolbox).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— Steps We'll Show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1) Hover a link and inspect its target.</a:t>
            </a:r>
          </a:p>
          <a:p>
            <a:r>
              <a:t>2) Unshorten a short URL with curl and show redirect chain.</a:t>
            </a:r>
          </a:p>
          <a:p>
            <a:r>
              <a:t>3) Check TLS certificate using openssl (servername).</a:t>
            </a:r>
          </a:p>
          <a:p>
            <a:r>
              <a:t>4) Inspect email headers (SPF/DKIM/DMARC).</a:t>
            </a:r>
          </a:p>
          <a:p>
            <a:r>
              <a:t>5) Use VirusTotal/URLScan to check URL reputation.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Punycode &amp; IDN Homograph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Attackers use punycode (xn--) or similar-looking Unicode chars to mimic domains.</a:t>
            </a:r>
          </a:p>
          <a:p>
            <a:r>
              <a:t>Example: 'xn--pple-43d.com' may look like 'apple.com' in some fonts.</a:t>
            </a:r>
          </a:p>
          <a:p>
            <a:r>
              <a:t>Check for 'xn--' or mixed scripts; use domain preview tools or copy-paste into a trusted text editor.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Practical Commands (safe, terminal-based)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Unshorten / follow redirects: curl -I -L http://bit.ly/abc</a:t>
            </a:r>
          </a:p>
          <a:p>
            <a:r>
              <a:t>Check TLS cert: openssl s_client -connect example.com:443 -servername example.com | openssl x509 -noout -subject -issuer -dates</a:t>
            </a:r>
          </a:p>
          <a:p>
            <a:r>
              <a:t>Domain info: whois suspicious-domain.com</a:t>
            </a:r>
          </a:p>
          <a:p>
            <a:r>
              <a:t>Email header extract: grep -i 'Authentication-Results:\|Received:\|From:' header.txt -n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