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422" r:id="rId3"/>
    <p:sldId id="423" r:id="rId4"/>
    <p:sldId id="428" r:id="rId5"/>
    <p:sldId id="429" r:id="rId6"/>
    <p:sldId id="430" r:id="rId7"/>
    <p:sldId id="431" r:id="rId8"/>
    <p:sldId id="424" r:id="rId9"/>
    <p:sldId id="427" r:id="rId10"/>
    <p:sldId id="425" r:id="rId11"/>
    <p:sldId id="426" r:id="rId12"/>
    <p:sldId id="433" r:id="rId13"/>
    <p:sldId id="435" r:id="rId14"/>
    <p:sldId id="434" r:id="rId15"/>
    <p:sldId id="437" r:id="rId16"/>
    <p:sldId id="438" r:id="rId17"/>
    <p:sldId id="436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7" autoAdjust="0"/>
  </p:normalViewPr>
  <p:slideViewPr>
    <p:cSldViewPr snapToGrid="0">
      <p:cViewPr varScale="1">
        <p:scale>
          <a:sx n="77" d="100"/>
          <a:sy n="77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5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4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condor/htcondor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37"/>
            <a:ext cx="8322276" cy="1872271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HTCondor Source Code: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Organization and Building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2" y="1016794"/>
            <a:ext cx="8698169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doc/: source for user manual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/: all condor code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externals: all non-condor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CMakeLists.txt: main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uild/: 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helpers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for each executable: condor_schedd.V6, condor_master.V6….</a:t>
            </a:r>
          </a:p>
          <a:p>
            <a:r>
              <a:rPr lang="en-US" dirty="0" smtClean="0"/>
              <a:t>One for common tools: </a:t>
            </a:r>
            <a:r>
              <a:rPr lang="en-US" dirty="0" err="1" smtClean="0"/>
              <a:t>condor_tools</a:t>
            </a:r>
            <a:endParaRPr lang="en-US" dirty="0" smtClean="0"/>
          </a:p>
          <a:p>
            <a:r>
              <a:rPr lang="en-US" dirty="0" smtClean="0"/>
              <a:t>One for libraries: </a:t>
            </a:r>
            <a:r>
              <a:rPr lang="en-US" dirty="0" err="1" smtClean="0"/>
              <a:t>condor_utils</a:t>
            </a:r>
            <a:endParaRPr lang="en-US" dirty="0" smtClean="0"/>
          </a:p>
          <a:p>
            <a:r>
              <a:rPr lang="en-US" dirty="0" smtClean="0"/>
              <a:t>ec2_gahp contains the ec2 </a:t>
            </a:r>
            <a:r>
              <a:rPr lang="en-US" dirty="0" err="1" smtClean="0"/>
              <a:t>gahp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 directory has many subdirs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497" y="1016794"/>
            <a:ext cx="8635228" cy="3170635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V8_7_2-branch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Maybe make a new branch for active development?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–b master V8_8-alicloud-branch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a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has a list…</a:t>
            </a:r>
          </a:p>
          <a:p>
            <a:r>
              <a:rPr lang="en-US" sz="800" dirty="0" smtClean="0"/>
              <a:t>RHEL6:     </a:t>
            </a:r>
            <a:r>
              <a:rPr lang="en-US" sz="800" dirty="0" err="1" smtClean="0"/>
              <a:t>cmake</a:t>
            </a:r>
            <a:r>
              <a:rPr lang="en-US" sz="800" dirty="0" smtClean="0"/>
              <a:t> is needed by condor-8.9.0-0.201810170057.el6.x86_64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/bin/flex is needed by condor-8.9.0-0.201810170057.el6.x86_64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/bin/</a:t>
            </a:r>
            <a:r>
              <a:rPr lang="en-US" sz="800" dirty="0" err="1" smtClean="0"/>
              <a:t>byacc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pcre-devel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openssl-devel</a:t>
            </a:r>
            <a:r>
              <a:rPr lang="en-US" sz="800" dirty="0" smtClean="0"/>
              <a:t> is needed by condor-8.9.0-0.201810170057.el6.x86_64     krb5-devel is needed by condor-8.9.0-0.201810170057.el6.x86_64     </a:t>
            </a:r>
            <a:r>
              <a:rPr lang="en-US" sz="800" dirty="0" err="1" smtClean="0"/>
              <a:t>libvirt-devel</a:t>
            </a:r>
            <a:r>
              <a:rPr lang="en-US" sz="800" dirty="0" smtClean="0"/>
              <a:t> is needed by condor-8.9.0-0.201810170057.el6.x86_64     bind-</a:t>
            </a:r>
            <a:r>
              <a:rPr lang="en-US" sz="800" dirty="0" err="1" smtClean="0"/>
              <a:t>utils</a:t>
            </a:r>
            <a:r>
              <a:rPr lang="en-US" sz="800" dirty="0" smtClean="0"/>
              <a:t> is needed by condor-8.9.0-0.201810170057.el6.x86_64     libX11-devel is needed by condor-8.9.0-0.201810170057.el6.x86_64     </a:t>
            </a:r>
            <a:r>
              <a:rPr lang="en-US" sz="800" dirty="0" err="1" smtClean="0"/>
              <a:t>libXScrnSaver-devel</a:t>
            </a:r>
            <a:r>
              <a:rPr lang="en-US" sz="800" dirty="0" smtClean="0"/>
              <a:t> is needed by condor-8.9.0-0.201810170057.el6.x86_64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/include/curl/</a:t>
            </a:r>
            <a:r>
              <a:rPr lang="en-US" sz="800" dirty="0" err="1" smtClean="0"/>
              <a:t>curl.h</a:t>
            </a:r>
            <a:r>
              <a:rPr lang="en-US" sz="800" dirty="0" smtClean="0"/>
              <a:t> is needed by condor-8.9.0-0.201810170057.el6.x86_64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/include/</a:t>
            </a:r>
            <a:r>
              <a:rPr lang="en-US" sz="800" dirty="0" err="1" smtClean="0"/>
              <a:t>expat.h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openldap-devel</a:t>
            </a:r>
            <a:r>
              <a:rPr lang="en-US" sz="800" dirty="0" smtClean="0"/>
              <a:t> is needed by condor-8.9.0-0.201810170057.el6.x86_64     python-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condor-8.9.0-0.201810170057.el6.x86_64     boost-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sqlite-devel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cmake</a:t>
            </a:r>
            <a:r>
              <a:rPr lang="en-US" sz="800" dirty="0" smtClean="0"/>
              <a:t> &gt;= 2.8 is needed by condor-8.9.0-0.201810170057.el6.x86_64     </a:t>
            </a:r>
            <a:r>
              <a:rPr lang="en-US" sz="800" dirty="0" err="1" smtClean="0"/>
              <a:t>gcc-c</a:t>
            </a:r>
            <a:r>
              <a:rPr lang="en-US" sz="800" dirty="0" smtClean="0"/>
              <a:t>++ is needed by condor-8.9.0-0.201810170057.el6.x86_64     </a:t>
            </a:r>
            <a:r>
              <a:rPr lang="en-US" sz="800" dirty="0" err="1" smtClean="0"/>
              <a:t>glibc</a:t>
            </a:r>
            <a:r>
              <a:rPr lang="en-US" sz="800" dirty="0" smtClean="0"/>
              <a:t>-static is needed by condor-8.9.0-0.201810170057.el6.x86_64     </a:t>
            </a:r>
            <a:r>
              <a:rPr lang="en-US" sz="800" dirty="0" err="1" smtClean="0"/>
              <a:t>libuuid-devel</a:t>
            </a:r>
            <a:r>
              <a:rPr lang="en-US" sz="800" dirty="0" smtClean="0"/>
              <a:t> is needed by condor-8.9.0-0.201810170057.el6.x86_64     bison-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condor-8.9.0-0.201810170057.el6.x86_64     bison is needed by condor-8.9.0-0.201810170057.el6.x86_64     </a:t>
            </a:r>
            <a:r>
              <a:rPr lang="en-US" sz="800" dirty="0" err="1" smtClean="0"/>
              <a:t>byacc</a:t>
            </a:r>
            <a:r>
              <a:rPr lang="en-US" sz="800" dirty="0" smtClean="0"/>
              <a:t> is needed by condor-8.9.0-0.201810170057.el6.x86_64     flex is needed by condor-8.9.0-0.201810170057.el6.x86_64     </a:t>
            </a:r>
            <a:r>
              <a:rPr lang="en-US" sz="800" dirty="0" err="1" smtClean="0"/>
              <a:t>libtool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libtool-ltdl-devel</a:t>
            </a:r>
            <a:r>
              <a:rPr lang="en-US" sz="800" dirty="0" smtClean="0"/>
              <a:t> is needed by condor-8.9.0-0.201810170057.el6.x86_64     pam-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nss-devel</a:t>
            </a:r>
            <a:r>
              <a:rPr lang="en-US" sz="800" dirty="0" smtClean="0"/>
              <a:t> is needed by condor-8.9.0-0.201810170057.el6.x86_64     libxml2-devel is needed by condor-8.9.0-0.201810170057.el6.x86_64     expat-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perl</a:t>
            </a:r>
            <a:r>
              <a:rPr lang="en-US" sz="800" dirty="0" smtClean="0"/>
              <a:t>-Archive-Tar is needed by condor-8.9.0-0.201810170057.el6.x86_64     </a:t>
            </a:r>
            <a:r>
              <a:rPr lang="en-US" sz="800" dirty="0" err="1" smtClean="0"/>
              <a:t>perl</a:t>
            </a:r>
            <a:r>
              <a:rPr lang="en-US" sz="800" dirty="0" smtClean="0"/>
              <a:t>-XML-Parser is needed by condor-8.9.0-0.201810170057.el6.x86_64     </a:t>
            </a:r>
            <a:r>
              <a:rPr lang="en-US" sz="800" dirty="0" err="1" smtClean="0"/>
              <a:t>libcurl-devel</a:t>
            </a:r>
            <a:r>
              <a:rPr lang="en-US" sz="800" dirty="0" smtClean="0"/>
              <a:t> is needed by condor-8.9.0-0.201810170057.el6.x86_64     </a:t>
            </a:r>
            <a:r>
              <a:rPr lang="en-US" sz="800" dirty="0" err="1" smtClean="0"/>
              <a:t>libcgroup-devel</a:t>
            </a:r>
            <a:r>
              <a:rPr lang="en-US" sz="800" dirty="0" smtClean="0"/>
              <a:t> &gt;= 0.37 is needed by condor-8.9.0-0.201810170057.el6.x86_64     boost-python is needed by condor-8.9.0-0.201810170057.el6.x86_64     </a:t>
            </a:r>
            <a:r>
              <a:rPr lang="en-US" sz="800" dirty="0" err="1" smtClean="0"/>
              <a:t>transfig</a:t>
            </a:r>
            <a:r>
              <a:rPr lang="en-US" sz="800" dirty="0" smtClean="0"/>
              <a:t> is needed by condor-8.9.0-0.201810170057.el6.x86_64     latex2html is needed by condor-8.9.0-0.201810170057.el6.x86_64 RHEL7:     </a:t>
            </a:r>
            <a:r>
              <a:rPr lang="en-US" sz="800" dirty="0" err="1" smtClean="0"/>
              <a:t>cmake</a:t>
            </a:r>
            <a:r>
              <a:rPr lang="en-US" sz="800" dirty="0" smtClean="0"/>
              <a:t> is needed by condor-8.9.0-0.201810170551.el7.x86_64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/bin/flex is needed by condor-8.9.0-0.201810170551.el7.x86_64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/bin/</a:t>
            </a:r>
            <a:r>
              <a:rPr lang="en-US" sz="800" dirty="0" err="1" smtClean="0"/>
              <a:t>byacc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pcre-devel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openssl-devel</a:t>
            </a:r>
            <a:r>
              <a:rPr lang="en-US" sz="800" dirty="0" smtClean="0"/>
              <a:t> is needed by condor-8.9.0-0.201810170551.el7.x86_64     krb5-devel is needed by condor-8.9.0-0.201810170551.el7.x86_64     </a:t>
            </a:r>
            <a:r>
              <a:rPr lang="en-US" sz="800" dirty="0" err="1" smtClean="0"/>
              <a:t>libvirt-devel</a:t>
            </a:r>
            <a:r>
              <a:rPr lang="en-US" sz="800" dirty="0" smtClean="0"/>
              <a:t> is needed by condor-8.9.0-0.201810170551.el7.x86_64     bind-</a:t>
            </a:r>
            <a:r>
              <a:rPr lang="en-US" sz="800" dirty="0" err="1" smtClean="0"/>
              <a:t>utils</a:t>
            </a:r>
            <a:r>
              <a:rPr lang="en-US" sz="800" dirty="0" smtClean="0"/>
              <a:t> is needed by condor-8.9.0-0.201810170551.el7.x86_64     m4 is needed by condor-8.9.0-0.201810170551.el7.x86_64     libX11-devel is needed by condor-8.9.0-0.201810170551.el7.x86_64     </a:t>
            </a:r>
            <a:r>
              <a:rPr lang="en-US" sz="800" dirty="0" err="1" smtClean="0"/>
              <a:t>libXScrnSaver-devel</a:t>
            </a:r>
            <a:r>
              <a:rPr lang="en-US" sz="800" dirty="0" smtClean="0"/>
              <a:t> is needed by condor-8.9.0-0.201810170551.el7.x86_64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/include/curl/</a:t>
            </a:r>
            <a:r>
              <a:rPr lang="en-US" sz="800" dirty="0" err="1" smtClean="0"/>
              <a:t>curl.h</a:t>
            </a:r>
            <a:r>
              <a:rPr lang="en-US" sz="800" dirty="0" smtClean="0"/>
              <a:t> is needed by condor-8.9.0-0.201810170551.el7.x86_64     /</a:t>
            </a:r>
            <a:r>
              <a:rPr lang="en-US" sz="800" dirty="0" err="1" smtClean="0"/>
              <a:t>usr</a:t>
            </a:r>
            <a:r>
              <a:rPr lang="en-US" sz="800" dirty="0" smtClean="0"/>
              <a:t>/include/</a:t>
            </a:r>
            <a:r>
              <a:rPr lang="en-US" sz="800" dirty="0" err="1" smtClean="0"/>
              <a:t>expat.h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openldap-devel</a:t>
            </a:r>
            <a:r>
              <a:rPr lang="en-US" sz="800" dirty="0" smtClean="0"/>
              <a:t> is needed by condor-8.9.0-0.201810170551.el7.x86_64     python-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condor-8.9.0-0.201810170551.el7.x86_64     boost-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sqlite-devel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cmake</a:t>
            </a:r>
            <a:r>
              <a:rPr lang="en-US" sz="800" dirty="0" smtClean="0"/>
              <a:t> &gt;= 2.8 is needed by condor-8.9.0-0.201810170551.el7.x86_64     </a:t>
            </a:r>
            <a:r>
              <a:rPr lang="en-US" sz="800" dirty="0" err="1" smtClean="0"/>
              <a:t>gcc-c</a:t>
            </a:r>
            <a:r>
              <a:rPr lang="en-US" sz="800" dirty="0" smtClean="0"/>
              <a:t>++ is needed by condor-8.9.0-0.201810170551.el7.x86_64     </a:t>
            </a:r>
            <a:r>
              <a:rPr lang="en-US" sz="800" dirty="0" err="1" smtClean="0"/>
              <a:t>glibc</a:t>
            </a:r>
            <a:r>
              <a:rPr lang="en-US" sz="800" dirty="0" smtClean="0"/>
              <a:t>-static is needed by condor-8.9.0-0.201810170551.el7.x86_64     </a:t>
            </a:r>
            <a:r>
              <a:rPr lang="en-US" sz="800" dirty="0" err="1" smtClean="0"/>
              <a:t>libuuid-devel</a:t>
            </a:r>
            <a:r>
              <a:rPr lang="en-US" sz="800" dirty="0" smtClean="0"/>
              <a:t> is needed by condor-8.9.0-0.201810170551.el7.x86_64     bison-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condor-8.9.0-0.201810170551.el7.x86_64     bison is needed by condor-8.9.0-0.201810170551.el7.x86_64     </a:t>
            </a:r>
            <a:r>
              <a:rPr lang="en-US" sz="800" dirty="0" err="1" smtClean="0"/>
              <a:t>byacc</a:t>
            </a:r>
            <a:r>
              <a:rPr lang="en-US" sz="800" dirty="0" smtClean="0"/>
              <a:t> is needed by condor-8.9.0-0.201810170551.el7.x86_64     flex is needed by condor-8.9.0-0.201810170551.el7.x86_64     </a:t>
            </a:r>
            <a:r>
              <a:rPr lang="en-US" sz="800" dirty="0" err="1" smtClean="0"/>
              <a:t>libtool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libtool-ltdl-devel</a:t>
            </a:r>
            <a:r>
              <a:rPr lang="en-US" sz="800" dirty="0" smtClean="0"/>
              <a:t> is needed by condor-8.9.0-0.201810170551.el7.x86_64     pam-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nss-devel</a:t>
            </a:r>
            <a:r>
              <a:rPr lang="en-US" sz="800" dirty="0" smtClean="0"/>
              <a:t> is needed by condor-8.9.0-0.201810170551.el7.x86_64     libxml2-devel is needed by condor-8.9.0-0.201810170551.el7.x86_64     expat-</a:t>
            </a:r>
            <a:r>
              <a:rPr lang="en-US" sz="800" dirty="0" err="1" smtClean="0"/>
              <a:t>devel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perl</a:t>
            </a:r>
            <a:r>
              <a:rPr lang="en-US" sz="800" dirty="0" smtClean="0"/>
              <a:t>-Archive-Tar is needed by condor-8.9.0-0.201810170551.el7.x86_64     </a:t>
            </a:r>
            <a:r>
              <a:rPr lang="en-US" sz="800" dirty="0" err="1" smtClean="0"/>
              <a:t>perl</a:t>
            </a:r>
            <a:r>
              <a:rPr lang="en-US" sz="800" dirty="0" smtClean="0"/>
              <a:t>-XML-Parser is needed by condor-8.9.0-0.201810170551.el7.x86_64     </a:t>
            </a:r>
            <a:r>
              <a:rPr lang="en-US" sz="800" dirty="0" err="1" smtClean="0"/>
              <a:t>perl</a:t>
            </a:r>
            <a:r>
              <a:rPr lang="en-US" sz="800" dirty="0" smtClean="0"/>
              <a:t>(Digest::MD5) is needed by condor-8.9.0-0.201810170551.el7.x86_64     </a:t>
            </a:r>
            <a:r>
              <a:rPr lang="en-US" sz="800" dirty="0" err="1" smtClean="0"/>
              <a:t>libcurl-devel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libcgroup-devel</a:t>
            </a:r>
            <a:r>
              <a:rPr lang="en-US" sz="800" dirty="0" smtClean="0"/>
              <a:t> &gt;= 0.37 is needed by condor-8.9.0-0.201810170551.el7.x86_64     boost-python is needed by condor-8.9.0-0.201810170551.el7.x86_64     </a:t>
            </a:r>
            <a:r>
              <a:rPr lang="en-US" sz="800" dirty="0" err="1" smtClean="0"/>
              <a:t>systemd-devel</a:t>
            </a:r>
            <a:r>
              <a:rPr lang="en-US" sz="800" dirty="0" smtClean="0"/>
              <a:t> is needed by condor-8.9.0-0.201810170551.el7.x86_64     </a:t>
            </a:r>
            <a:r>
              <a:rPr lang="en-US" sz="800" dirty="0" err="1" smtClean="0"/>
              <a:t>transfig</a:t>
            </a:r>
            <a:r>
              <a:rPr lang="en-US" sz="800" dirty="0" smtClean="0"/>
              <a:t> is needed by condor-8.9.0-0.201810170551.el7.x86_64     latex2html is needed by condor-8.9.0-0.201810170551.el7.x86_64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Yum install build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497" y="1016794"/>
            <a:ext cx="8635228" cy="3170635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configure_uw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make install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and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side for vanilla jobs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00113" y="707232"/>
            <a:ext cx="2557462" cy="92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ondor_master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(</a:t>
            </a:r>
            <a:r>
              <a:rPr lang="en-US" dirty="0" err="1" smtClean="0">
                <a:latin typeface="Times New Roman" charset="0"/>
                <a:ea typeface="ＭＳ Ｐゴシック" charset="0"/>
              </a:rPr>
              <a:t>pid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: 1740)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0113" y="2478883"/>
            <a:ext cx="2557462" cy="92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 bwMode="auto">
          <a:xfrm>
            <a:off x="2178844" y="1628775"/>
            <a:ext cx="0" cy="850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228601" y="4029078"/>
            <a:ext cx="1647825" cy="4822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ondor_shadow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52626" y="4029078"/>
            <a:ext cx="1647825" cy="4822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ondor_shadow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8088" y="4029078"/>
            <a:ext cx="1647825" cy="4822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ondor_shadow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 bwMode="auto">
          <a:xfrm flipH="1">
            <a:off x="1052514" y="3400427"/>
            <a:ext cx="1126331" cy="6286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8" idx="2"/>
            <a:endCxn id="13" idx="0"/>
          </p:cNvCxnSpPr>
          <p:nvPr/>
        </p:nvCxnSpPr>
        <p:spPr bwMode="auto">
          <a:xfrm>
            <a:off x="2178844" y="3400427"/>
            <a:ext cx="597694" cy="6286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2181226" y="3400427"/>
            <a:ext cx="2390775" cy="6286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ight Brace 22"/>
          <p:cNvSpPr/>
          <p:nvPr/>
        </p:nvSpPr>
        <p:spPr bwMode="auto">
          <a:xfrm>
            <a:off x="3562349" y="1168003"/>
            <a:ext cx="823912" cy="2218134"/>
          </a:xfrm>
          <a:prstGeom prst="rightBrace">
            <a:avLst>
              <a:gd name="adj1" fmla="val 29046"/>
              <a:gd name="adj2" fmla="val 48551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1" y="2298501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“Condor Kernel”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95939" y="4029077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“Condor </a:t>
            </a:r>
            <a:r>
              <a:rPr lang="en-US" dirty="0" err="1" smtClean="0"/>
              <a:t>Userspace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68141" y="1900192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fork/exec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589" y="3564710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fork/exec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96454" y="1885928"/>
            <a:ext cx="1615081" cy="314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lang="en-US" sz="1800" dirty="0" err="1" smtClean="0">
                <a:latin typeface="Times New Roman" charset="0"/>
                <a:ea typeface="ＭＳ Ｐゴシック" charset="0"/>
              </a:rPr>
              <a:t>ondor_procd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 flipH="1">
            <a:off x="1003994" y="1628775"/>
            <a:ext cx="1174850" cy="2571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4214812" y="3103960"/>
            <a:ext cx="1057276" cy="328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ondor_q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424488" y="3103959"/>
            <a:ext cx="1676399" cy="328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ondor_submit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29513" y="3103960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“Tools”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side for grid jobs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00113" y="707232"/>
            <a:ext cx="2557462" cy="92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ondor_master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(</a:t>
            </a:r>
            <a:r>
              <a:rPr lang="en-US" dirty="0" err="1" smtClean="0">
                <a:latin typeface="Times New Roman" charset="0"/>
                <a:ea typeface="ＭＳ Ｐゴシック" charset="0"/>
              </a:rPr>
              <a:t>pid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: 1740)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0113" y="2478883"/>
            <a:ext cx="2557462" cy="9215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 bwMode="auto">
          <a:xfrm>
            <a:off x="2178844" y="1628775"/>
            <a:ext cx="0" cy="850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228601" y="4029078"/>
            <a:ext cx="2411568" cy="4822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ondor_gridmanager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8088" y="4029078"/>
            <a:ext cx="1647825" cy="4822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charset="0"/>
                <a:ea typeface="ＭＳ Ｐゴシック" charset="0"/>
              </a:rPr>
              <a:t>Ec2_gahp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 bwMode="auto">
          <a:xfrm flipH="1">
            <a:off x="1434385" y="3400427"/>
            <a:ext cx="744462" cy="6286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ight Brace 22"/>
          <p:cNvSpPr/>
          <p:nvPr/>
        </p:nvSpPr>
        <p:spPr bwMode="auto">
          <a:xfrm>
            <a:off x="3562349" y="1168003"/>
            <a:ext cx="823912" cy="2218134"/>
          </a:xfrm>
          <a:prstGeom prst="rightBrace">
            <a:avLst>
              <a:gd name="adj1" fmla="val 29046"/>
              <a:gd name="adj2" fmla="val 48551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1" y="2298501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“Condor Kernel”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268141" y="1900192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fork/exec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589" y="3564710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fork/exec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96454" y="1885928"/>
            <a:ext cx="1615081" cy="314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lang="en-US" sz="1800" dirty="0" err="1" smtClean="0">
                <a:latin typeface="Times New Roman" charset="0"/>
                <a:ea typeface="ＭＳ Ｐゴシック" charset="0"/>
              </a:rPr>
              <a:t>ondor_procd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 flipH="1">
            <a:off x="1003994" y="1628775"/>
            <a:ext cx="1174850" cy="2571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4214812" y="3103960"/>
            <a:ext cx="1057276" cy="328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ondor_q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424488" y="3103959"/>
            <a:ext cx="1676399" cy="328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ondor_submit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29513" y="3103960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“Tools”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4" idx="1"/>
          </p:cNvCxnSpPr>
          <p:nvPr/>
        </p:nvCxnSpPr>
        <p:spPr bwMode="auto">
          <a:xfrm>
            <a:off x="2640169" y="4270179"/>
            <a:ext cx="11079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33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Documented in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/ec2_gahp/ec2_gahp_protocol.txt</a:t>
            </a: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1.    INTRODUCTION</a:t>
            </a:r>
          </a:p>
          <a:p>
            <a:pPr lvl="1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The object of the Grid ASCII Helper Protocol (GAHP) is to allow the</a:t>
            </a: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of the client library or package of a grid or cloud service via</a:t>
            </a: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 simple ASCII-based protocol. A process which implements GAHP is</a:t>
            </a: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referred to as a GAHP server. GAHP is designed to handle both</a:t>
            </a: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synchronous (blocking) and asynchronous (non-blocking) calls.</a:t>
            </a:r>
          </a:p>
          <a:p>
            <a:pPr lvl="1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The first GAHP specification focused on the GRAM and GASS grid</a:t>
            </a: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services of the Globus Toolkit. This GAHP specification focuses on</a:t>
            </a: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the Google Compute Engine (GCE) cloud service.</a:t>
            </a:r>
          </a:p>
          <a:p>
            <a:pPr lvl="1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1.1   WHY A GAHP?</a:t>
            </a:r>
          </a:p>
          <a:p>
            <a:pPr lvl="1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Although most grid and cloud services provide client libraries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EC2_GAHP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8" y="600261"/>
            <a:ext cx="9144000" cy="685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ource in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htcondor</a:t>
            </a:r>
            <a:r>
              <a:rPr lang="en-US" dirty="0" smtClean="0"/>
              <a:t>/</a:t>
            </a:r>
            <a:r>
              <a:rPr lang="en-US" dirty="0" err="1" smtClean="0"/>
              <a:t>htcondor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5" y="0"/>
            <a:ext cx="837619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6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568" y="1016794"/>
            <a:ext cx="8598157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https://htcondor-wiki.cs.wisc.edu/index.cgi/wiki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 wiki also good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CondorWiki: Wiki Index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7" y="0"/>
            <a:ext cx="8381149" cy="5143500"/>
          </a:xfrm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1655806" y="2780270"/>
            <a:ext cx="2990335" cy="12974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4646141" y="2113006"/>
            <a:ext cx="3707027" cy="1594021"/>
          </a:xfrm>
          <a:prstGeom prst="ellipse">
            <a:avLst/>
          </a:prstGeom>
          <a:solidFill>
            <a:schemeClr val="accent1"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Click 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Getting Started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CondorWiki: Getting Started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25" y="0"/>
            <a:ext cx="838115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1940012" y="3669957"/>
            <a:ext cx="2631988" cy="3398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>
            <a:off x="4448432" y="3002693"/>
            <a:ext cx="4314143" cy="1668162"/>
          </a:xfrm>
          <a:prstGeom prst="ellipse">
            <a:avLst/>
          </a:prstGeom>
          <a:solidFill>
            <a:schemeClr val="accent1"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Click on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Building the source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code (*nix)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CondorWiki: Building Htcondor On Unix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9" y="0"/>
            <a:ext cx="8235172" cy="5053914"/>
          </a:xfrm>
        </p:spPr>
      </p:pic>
    </p:spTree>
    <p:extLst>
      <p:ext uri="{BB962C8B-B14F-4D97-AF65-F5344CB8AC3E}">
        <p14:creationId xmlns:p14="http://schemas.microsoft.com/office/powerpoint/2010/main" val="18204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497" y="1016794"/>
            <a:ext cx="8635228" cy="3170635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https://github.com/htcondor/htcondor.git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*may take a while 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 with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*master* is the default</a:t>
            </a:r>
          </a:p>
          <a:p>
            <a:pPr lvl="1"/>
            <a:r>
              <a:rPr lang="en-US" dirty="0" smtClean="0"/>
              <a:t>Day-to-day commits go here, may be broken</a:t>
            </a:r>
          </a:p>
          <a:p>
            <a:pPr lvl="1"/>
            <a:r>
              <a:rPr lang="en-US" dirty="0" smtClean="0"/>
              <a:t>Usually builds</a:t>
            </a:r>
          </a:p>
          <a:p>
            <a:r>
              <a:rPr lang="en-US" dirty="0" smtClean="0"/>
              <a:t>VX_Y_Z-branch are release branches, stable e.g.</a:t>
            </a:r>
          </a:p>
          <a:p>
            <a:r>
              <a:rPr lang="en-US" dirty="0" smtClean="0"/>
              <a:t>V8_7_10-branch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V8_7_10-branch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pick a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42584</TotalTime>
  <Words>381</Words>
  <Application>Microsoft Office PowerPoint</Application>
  <PresentationFormat>On-screen Show (16:9)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HTCondor-Presentation-Template</vt:lpstr>
      <vt:lpstr>HTCondor Source Code: Organization and Building</vt:lpstr>
      <vt:lpstr>Source in github: htcondor/htcondor</vt:lpstr>
      <vt:lpstr>PowerPoint Presentation</vt:lpstr>
      <vt:lpstr>Condor wiki also good info</vt:lpstr>
      <vt:lpstr>PowerPoint Presentation</vt:lpstr>
      <vt:lpstr>PowerPoint Presentation</vt:lpstr>
      <vt:lpstr>PowerPoint Presentation</vt:lpstr>
      <vt:lpstr>Check out with git commands</vt:lpstr>
      <vt:lpstr>Then pick a branch</vt:lpstr>
      <vt:lpstr>Brief overview of source tree</vt:lpstr>
      <vt:lpstr>src directory has many subdirs</vt:lpstr>
      <vt:lpstr>Checkout a branch</vt:lpstr>
      <vt:lpstr>Yum install build package</vt:lpstr>
      <vt:lpstr>Configure and make</vt:lpstr>
      <vt:lpstr>Submit side for vanilla jobs</vt:lpstr>
      <vt:lpstr>Submit side for grid jobs</vt:lpstr>
      <vt:lpstr>EC2_GAHP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gthain</cp:lastModifiedBy>
  <cp:revision>351</cp:revision>
  <dcterms:created xsi:type="dcterms:W3CDTF">2014-04-23T21:43:38Z</dcterms:created>
  <dcterms:modified xsi:type="dcterms:W3CDTF">2018-10-18T07:26:38Z</dcterms:modified>
</cp:coreProperties>
</file>